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3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23"/>
  </p:notesMasterIdLst>
  <p:handoutMasterIdLst>
    <p:handoutMasterId r:id="rId124"/>
  </p:handoutMasterIdLst>
  <p:sldIdLst>
    <p:sldId id="455" r:id="rId2"/>
    <p:sldId id="373" r:id="rId3"/>
    <p:sldId id="591" r:id="rId4"/>
    <p:sldId id="271" r:id="rId5"/>
    <p:sldId id="599" r:id="rId6"/>
    <p:sldId id="594" r:id="rId7"/>
    <p:sldId id="592" r:id="rId8"/>
    <p:sldId id="258" r:id="rId9"/>
    <p:sldId id="629" r:id="rId10"/>
    <p:sldId id="630" r:id="rId11"/>
    <p:sldId id="598" r:id="rId12"/>
    <p:sldId id="600" r:id="rId13"/>
    <p:sldId id="560" r:id="rId14"/>
    <p:sldId id="601" r:id="rId15"/>
    <p:sldId id="605" r:id="rId16"/>
    <p:sldId id="606" r:id="rId17"/>
    <p:sldId id="608" r:id="rId18"/>
    <p:sldId id="607" r:id="rId19"/>
    <p:sldId id="610" r:id="rId20"/>
    <p:sldId id="611" r:id="rId21"/>
    <p:sldId id="613" r:id="rId22"/>
    <p:sldId id="612" r:id="rId23"/>
    <p:sldId id="602" r:id="rId24"/>
    <p:sldId id="604" r:id="rId25"/>
    <p:sldId id="628" r:id="rId26"/>
    <p:sldId id="617" r:id="rId27"/>
    <p:sldId id="618" r:id="rId28"/>
    <p:sldId id="619" r:id="rId29"/>
    <p:sldId id="265" r:id="rId30"/>
    <p:sldId id="262" r:id="rId31"/>
    <p:sldId id="631" r:id="rId32"/>
    <p:sldId id="264" r:id="rId33"/>
    <p:sldId id="615" r:id="rId34"/>
    <p:sldId id="621" r:id="rId35"/>
    <p:sldId id="632" r:id="rId36"/>
    <p:sldId id="290" r:id="rId37"/>
    <p:sldId id="634" r:id="rId38"/>
    <p:sldId id="635" r:id="rId39"/>
    <p:sldId id="636" r:id="rId40"/>
    <p:sldId id="676" r:id="rId41"/>
    <p:sldId id="637" r:id="rId42"/>
    <p:sldId id="638" r:id="rId43"/>
    <p:sldId id="639" r:id="rId44"/>
    <p:sldId id="641" r:id="rId45"/>
    <p:sldId id="642" r:id="rId46"/>
    <p:sldId id="643" r:id="rId47"/>
    <p:sldId id="644" r:id="rId48"/>
    <p:sldId id="645" r:id="rId49"/>
    <p:sldId id="646" r:id="rId50"/>
    <p:sldId id="620" r:id="rId51"/>
    <p:sldId id="622" r:id="rId52"/>
    <p:sldId id="624" r:id="rId53"/>
    <p:sldId id="649" r:id="rId54"/>
    <p:sldId id="650" r:id="rId55"/>
    <p:sldId id="648" r:id="rId56"/>
    <p:sldId id="647" r:id="rId57"/>
    <p:sldId id="652" r:id="rId58"/>
    <p:sldId id="675" r:id="rId59"/>
    <p:sldId id="306" r:id="rId60"/>
    <p:sldId id="653" r:id="rId61"/>
    <p:sldId id="654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6" r:id="rId72"/>
    <p:sldId id="668" r:id="rId73"/>
    <p:sldId id="665" r:id="rId74"/>
    <p:sldId id="667" r:id="rId75"/>
    <p:sldId id="669" r:id="rId76"/>
    <p:sldId id="655" r:id="rId77"/>
    <p:sldId id="670" r:id="rId78"/>
    <p:sldId id="671" r:id="rId79"/>
    <p:sldId id="674" r:id="rId80"/>
    <p:sldId id="672" r:id="rId81"/>
    <p:sldId id="307" r:id="rId82"/>
    <p:sldId id="464" r:id="rId83"/>
    <p:sldId id="478" r:id="rId84"/>
    <p:sldId id="467" r:id="rId85"/>
    <p:sldId id="424" r:id="rId86"/>
    <p:sldId id="413" r:id="rId87"/>
    <p:sldId id="428" r:id="rId88"/>
    <p:sldId id="431" r:id="rId89"/>
    <p:sldId id="432" r:id="rId90"/>
    <p:sldId id="575" r:id="rId91"/>
    <p:sldId id="573" r:id="rId92"/>
    <p:sldId id="528" r:id="rId93"/>
    <p:sldId id="561" r:id="rId94"/>
    <p:sldId id="549" r:id="rId95"/>
    <p:sldId id="577" r:id="rId96"/>
    <p:sldId id="563" r:id="rId97"/>
    <p:sldId id="578" r:id="rId98"/>
    <p:sldId id="520" r:id="rId99"/>
    <p:sldId id="580" r:id="rId100"/>
    <p:sldId id="568" r:id="rId101"/>
    <p:sldId id="521" r:id="rId102"/>
    <p:sldId id="522" r:id="rId103"/>
    <p:sldId id="523" r:id="rId104"/>
    <p:sldId id="525" r:id="rId105"/>
    <p:sldId id="527" r:id="rId106"/>
    <p:sldId id="576" r:id="rId107"/>
    <p:sldId id="476" r:id="rId108"/>
    <p:sldId id="583" r:id="rId109"/>
    <p:sldId id="584" r:id="rId110"/>
    <p:sldId id="585" r:id="rId111"/>
    <p:sldId id="586" r:id="rId112"/>
    <p:sldId id="269" r:id="rId113"/>
    <p:sldId id="276" r:id="rId114"/>
    <p:sldId id="277" r:id="rId115"/>
    <p:sldId id="278" r:id="rId116"/>
    <p:sldId id="279" r:id="rId117"/>
    <p:sldId id="281" r:id="rId118"/>
    <p:sldId id="587" r:id="rId119"/>
    <p:sldId id="588" r:id="rId120"/>
    <p:sldId id="589" r:id="rId121"/>
    <p:sldId id="590" r:id="rId122"/>
  </p:sldIdLst>
  <p:sldSz cx="12192000" cy="6858000"/>
  <p:notesSz cx="7099300" cy="10234613"/>
  <p:custDataLst>
    <p:tags r:id="rId1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28"/>
    <a:srgbClr val="3333FF"/>
    <a:srgbClr val="FF7C80"/>
    <a:srgbClr val="009999"/>
    <a:srgbClr val="13F554"/>
    <a:srgbClr val="6699FF"/>
    <a:srgbClr val="BDE6B2"/>
    <a:srgbClr val="FFCCFF"/>
    <a:srgbClr val="FFCC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8" autoAdjust="0"/>
  </p:normalViewPr>
  <p:slideViewPr>
    <p:cSldViewPr>
      <p:cViewPr varScale="1">
        <p:scale>
          <a:sx n="79" d="100"/>
          <a:sy n="79" d="100"/>
        </p:scale>
        <p:origin x="77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/>
      <dgm:t>
        <a:bodyPr/>
        <a:lstStyle/>
        <a:p>
          <a:r>
            <a:rPr lang="en-US" sz="1400" dirty="0"/>
            <a:t>ANN</a:t>
          </a:r>
          <a:endParaRPr lang="en-IN" sz="1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932E3846-6514-419C-B7D8-21C114862483}">
      <dgm:prSet phldrT="[Text]" custT="1"/>
      <dgm:spPr/>
      <dgm:t>
        <a:bodyPr/>
        <a:lstStyle/>
        <a:p>
          <a:r>
            <a:rPr lang="en-US" sz="1400" dirty="0"/>
            <a:t>Interconnections</a:t>
          </a:r>
          <a:endParaRPr lang="en-IN" sz="1400" dirty="0"/>
        </a:p>
      </dgm:t>
    </dgm:pt>
    <dgm:pt modelId="{7F88BD9A-C305-4B89-ACFB-37D10304B33A}" type="parTrans" cxnId="{AB4295B3-8E2F-412C-8835-12AEF9324E9C}">
      <dgm:prSet/>
      <dgm:spPr/>
      <dgm:t>
        <a:bodyPr/>
        <a:lstStyle/>
        <a:p>
          <a:endParaRPr lang="en-IN" sz="700"/>
        </a:p>
      </dgm:t>
    </dgm:pt>
    <dgm:pt modelId="{ACEB3E68-4058-4561-B1F6-1B13CCB3BBE2}" type="sibTrans" cxnId="{AB4295B3-8E2F-412C-8835-12AEF9324E9C}">
      <dgm:prSet/>
      <dgm:spPr/>
      <dgm:t>
        <a:bodyPr/>
        <a:lstStyle/>
        <a:p>
          <a:endParaRPr lang="en-IN" sz="700"/>
        </a:p>
      </dgm:t>
    </dgm:pt>
    <dgm:pt modelId="{4D0CF7BA-DD52-4051-BD50-07AC0A9B4B06}">
      <dgm:prSet phldrT="[Text]" custT="1"/>
      <dgm:spPr/>
      <dgm:t>
        <a:bodyPr/>
        <a:lstStyle/>
        <a:p>
          <a:r>
            <a:rPr lang="en-US" sz="1400" dirty="0"/>
            <a:t>Learning</a:t>
          </a:r>
          <a:endParaRPr lang="en-IN" sz="1400" dirty="0"/>
        </a:p>
      </dgm:t>
    </dgm:pt>
    <dgm:pt modelId="{CBB85A3C-5FB6-4C83-A5E5-077CC3390DAB}" type="parTrans" cxnId="{8CB19A81-B236-4941-9786-149E84E7F247}">
      <dgm:prSet/>
      <dgm:spPr/>
      <dgm:t>
        <a:bodyPr/>
        <a:lstStyle/>
        <a:p>
          <a:endParaRPr lang="en-IN" sz="700"/>
        </a:p>
      </dgm:t>
    </dgm:pt>
    <dgm:pt modelId="{8E5DA1D8-08BD-4256-92A8-3E6DAB0EB74D}" type="sibTrans" cxnId="{8CB19A81-B236-4941-9786-149E84E7F247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AB460D7E-B3AA-40FA-8952-402C9F90680B}">
      <dgm:prSet phldrT="[Text]" custT="1"/>
      <dgm:spPr/>
      <dgm:t>
        <a:bodyPr/>
        <a:lstStyle/>
        <a:p>
          <a:r>
            <a:rPr lang="en-US" sz="1400" dirty="0"/>
            <a:t>Feed Forward</a:t>
          </a:r>
          <a:endParaRPr lang="en-IN" sz="1400" dirty="0"/>
        </a:p>
      </dgm:t>
    </dgm:pt>
    <dgm:pt modelId="{FB9FAE60-4546-48BE-918D-32715A28EC60}" type="parTrans" cxnId="{4A05C7B3-B876-4314-B055-113FE9215EB5}">
      <dgm:prSet/>
      <dgm:spPr/>
      <dgm:t>
        <a:bodyPr/>
        <a:lstStyle/>
        <a:p>
          <a:endParaRPr lang="en-IN" sz="1200"/>
        </a:p>
      </dgm:t>
    </dgm:pt>
    <dgm:pt modelId="{3828736F-860F-423E-8A0F-4AEDE87373FC}" type="sibTrans" cxnId="{4A05C7B3-B876-4314-B055-113FE9215EB5}">
      <dgm:prSet/>
      <dgm:spPr/>
      <dgm:t>
        <a:bodyPr/>
        <a:lstStyle/>
        <a:p>
          <a:endParaRPr lang="en-IN" sz="1200"/>
        </a:p>
      </dgm:t>
    </dgm:pt>
    <dgm:pt modelId="{176E77E0-57A0-43E9-A6BF-87F97C091745}">
      <dgm:prSet phldrT="[Text]" custT="1"/>
      <dgm:spPr/>
      <dgm:t>
        <a:bodyPr/>
        <a:lstStyle/>
        <a:p>
          <a:r>
            <a:rPr lang="en-US" sz="1400" dirty="0"/>
            <a:t>Feed back</a:t>
          </a:r>
          <a:endParaRPr lang="en-IN" sz="1400" dirty="0"/>
        </a:p>
      </dgm:t>
    </dgm:pt>
    <dgm:pt modelId="{744A1453-F697-427B-BDEA-2EBAF27DE1D2}" type="parTrans" cxnId="{5417FB7F-D28B-4F04-98B0-65595D501438}">
      <dgm:prSet/>
      <dgm:spPr/>
      <dgm:t>
        <a:bodyPr/>
        <a:lstStyle/>
        <a:p>
          <a:endParaRPr lang="en-IN" sz="1200"/>
        </a:p>
      </dgm:t>
    </dgm:pt>
    <dgm:pt modelId="{C7883D4C-D030-4F24-B486-7D96C5C6B85C}" type="sibTrans" cxnId="{5417FB7F-D28B-4F04-98B0-65595D501438}">
      <dgm:prSet/>
      <dgm:spPr/>
      <dgm:t>
        <a:bodyPr/>
        <a:lstStyle/>
        <a:p>
          <a:endParaRPr lang="en-IN" sz="1200"/>
        </a:p>
      </dgm:t>
    </dgm:pt>
    <dgm:pt modelId="{3D6E507B-39A8-4E52-B26E-B40C110EAFC4}">
      <dgm:prSet phldrT="[Text]" custT="1"/>
      <dgm:spPr/>
      <dgm:t>
        <a:bodyPr/>
        <a:lstStyle/>
        <a:p>
          <a:r>
            <a:rPr lang="en-US" sz="1400" dirty="0"/>
            <a:t>Recurrent</a:t>
          </a:r>
          <a:endParaRPr lang="en-IN" sz="1400" dirty="0"/>
        </a:p>
      </dgm:t>
    </dgm:pt>
    <dgm:pt modelId="{B786144F-5D28-4CC6-AA66-013F43EB76E3}" type="parTrans" cxnId="{2A9C1BBF-1FCD-43C3-A819-872BDB077D4F}">
      <dgm:prSet/>
      <dgm:spPr/>
      <dgm:t>
        <a:bodyPr/>
        <a:lstStyle/>
        <a:p>
          <a:endParaRPr lang="en-IN" sz="1200"/>
        </a:p>
      </dgm:t>
    </dgm:pt>
    <dgm:pt modelId="{BDF5CB6F-864F-40AD-B173-942BB1295AF1}" type="sibTrans" cxnId="{2A9C1BBF-1FCD-43C3-A819-872BDB077D4F}">
      <dgm:prSet/>
      <dgm:spPr/>
      <dgm:t>
        <a:bodyPr/>
        <a:lstStyle/>
        <a:p>
          <a:endParaRPr lang="en-IN" sz="1200"/>
        </a:p>
      </dgm:t>
    </dgm:pt>
    <dgm:pt modelId="{4836978A-6B5A-4F56-BD02-979CE871CBDA}">
      <dgm:prSet phldrT="[Text]" custT="1"/>
      <dgm:spPr/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1D5E7790-0A43-4487-BF94-B93B0418E0CC}" type="parTrans" cxnId="{2BD93E6F-D171-4732-8AB6-55B5551D712C}">
      <dgm:prSet/>
      <dgm:spPr/>
      <dgm:t>
        <a:bodyPr/>
        <a:lstStyle/>
        <a:p>
          <a:endParaRPr lang="en-IN" sz="1200"/>
        </a:p>
      </dgm:t>
    </dgm:pt>
    <dgm:pt modelId="{872B4BF6-6E4A-4DCE-B8F9-62091843DE0A}" type="sibTrans" cxnId="{2BD93E6F-D171-4732-8AB6-55B5551D712C}">
      <dgm:prSet/>
      <dgm:spPr/>
      <dgm:t>
        <a:bodyPr/>
        <a:lstStyle/>
        <a:p>
          <a:endParaRPr lang="en-IN" sz="1200"/>
        </a:p>
      </dgm:t>
    </dgm:pt>
    <dgm:pt modelId="{A0CAE110-AFE0-40A4-9C40-2DC0B68BF4BC}">
      <dgm:prSet phldrT="[Text]" custT="1"/>
      <dgm:spPr/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BFAED2D2-AEB7-4B02-93A8-E0F6A437049A}" type="parTrans" cxnId="{86D25E81-E21F-438E-B605-D63D1DD4EB0A}">
      <dgm:prSet/>
      <dgm:spPr/>
      <dgm:t>
        <a:bodyPr/>
        <a:lstStyle/>
        <a:p>
          <a:endParaRPr lang="en-IN" sz="1200"/>
        </a:p>
      </dgm:t>
    </dgm:pt>
    <dgm:pt modelId="{05D5EEFC-972E-4B93-8637-88B87D97916E}" type="sibTrans" cxnId="{86D25E81-E21F-438E-B605-D63D1DD4EB0A}">
      <dgm:prSet/>
      <dgm:spPr/>
      <dgm:t>
        <a:bodyPr/>
        <a:lstStyle/>
        <a:p>
          <a:endParaRPr lang="en-IN" sz="1200"/>
        </a:p>
      </dgm:t>
    </dgm:pt>
    <dgm:pt modelId="{81C100CA-6DBB-4715-A882-A8ED960309D3}">
      <dgm:prSet phldrT="[Text]" custT="1"/>
      <dgm:spPr/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FFF983E5-584F-4B1E-B047-763FA4264669}" type="parTrans" cxnId="{7726C497-5068-4060-B8AC-1239EE0F3CB2}">
      <dgm:prSet/>
      <dgm:spPr/>
      <dgm:t>
        <a:bodyPr/>
        <a:lstStyle/>
        <a:p>
          <a:endParaRPr lang="en-IN" sz="1200"/>
        </a:p>
      </dgm:t>
    </dgm:pt>
    <dgm:pt modelId="{E7CFAD5F-CABE-4267-965A-D2D039D6F58D}" type="sibTrans" cxnId="{7726C497-5068-4060-B8AC-1239EE0F3CB2}">
      <dgm:prSet/>
      <dgm:spPr/>
      <dgm:t>
        <a:bodyPr/>
        <a:lstStyle/>
        <a:p>
          <a:endParaRPr lang="en-IN" sz="1200"/>
        </a:p>
      </dgm:t>
    </dgm:pt>
    <dgm:pt modelId="{50CDA482-75AF-4333-B37B-179556E70481}">
      <dgm:prSet phldrT="[Text]" custT="1"/>
      <dgm:spPr/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FEEDD855-B18E-4BA2-AA47-17D18BE348C4}" type="parTrans" cxnId="{F4EC3AF3-77CA-44DB-A7EB-BF4916DCC83C}">
      <dgm:prSet/>
      <dgm:spPr/>
      <dgm:t>
        <a:bodyPr/>
        <a:lstStyle/>
        <a:p>
          <a:endParaRPr lang="en-IN" sz="1200"/>
        </a:p>
      </dgm:t>
    </dgm:pt>
    <dgm:pt modelId="{2BA2B1AE-19FE-4D3A-AEA7-AC4E0610E76D}" type="sibTrans" cxnId="{F4EC3AF3-77CA-44DB-A7EB-BF4916DCC83C}">
      <dgm:prSet/>
      <dgm:spPr/>
      <dgm:t>
        <a:bodyPr/>
        <a:lstStyle/>
        <a:p>
          <a:endParaRPr lang="en-IN" sz="1200"/>
        </a:p>
      </dgm:t>
    </dgm:pt>
    <dgm:pt modelId="{685FA5C9-C9AF-4FAF-A9E6-18C9AAC87184}">
      <dgm:prSet phldrT="[Text]" custT="1"/>
      <dgm:spPr/>
      <dgm:t>
        <a:bodyPr/>
        <a:lstStyle/>
        <a:p>
          <a:r>
            <a:rPr lang="en-US" sz="1400" dirty="0"/>
            <a:t>Rules</a:t>
          </a:r>
          <a:endParaRPr lang="en-IN" sz="1400" dirty="0"/>
        </a:p>
      </dgm:t>
    </dgm:pt>
    <dgm:pt modelId="{093BED9A-FECE-4E51-B8EC-C1F26CF02951}" type="parTrans" cxnId="{771A8041-D6EB-4053-B968-8F3FE691686A}">
      <dgm:prSet/>
      <dgm:spPr/>
      <dgm:t>
        <a:bodyPr/>
        <a:lstStyle/>
        <a:p>
          <a:endParaRPr lang="en-IN" sz="1200"/>
        </a:p>
      </dgm:t>
    </dgm:pt>
    <dgm:pt modelId="{297E1148-FB96-48D5-B168-372DC3C6C50B}" type="sibTrans" cxnId="{771A8041-D6EB-4053-B968-8F3FE691686A}">
      <dgm:prSet/>
      <dgm:spPr/>
      <dgm:t>
        <a:bodyPr/>
        <a:lstStyle/>
        <a:p>
          <a:endParaRPr lang="en-IN" sz="1200"/>
        </a:p>
      </dgm:t>
    </dgm:pt>
    <dgm:pt modelId="{258CDCF0-4208-4387-983C-D984C98E7EB7}">
      <dgm:prSet phldrT="[Text]" custT="1"/>
      <dgm:spPr/>
      <dgm:t>
        <a:bodyPr/>
        <a:lstStyle/>
        <a:p>
          <a:r>
            <a:rPr lang="en-US" sz="1400" dirty="0"/>
            <a:t>Parameter Learning</a:t>
          </a:r>
          <a:endParaRPr lang="en-IN" sz="1400" dirty="0"/>
        </a:p>
      </dgm:t>
    </dgm:pt>
    <dgm:pt modelId="{401AC510-48D9-4B09-ACD4-4EBAFCCF642D}" type="parTrans" cxnId="{051CE6F7-D2EC-4A0F-B96E-0A5103D71A21}">
      <dgm:prSet/>
      <dgm:spPr/>
      <dgm:t>
        <a:bodyPr/>
        <a:lstStyle/>
        <a:p>
          <a:endParaRPr lang="en-IN" sz="1200"/>
        </a:p>
      </dgm:t>
    </dgm:pt>
    <dgm:pt modelId="{BF7290A4-B1E7-43A0-B013-876765429D16}" type="sibTrans" cxnId="{051CE6F7-D2EC-4A0F-B96E-0A5103D71A21}">
      <dgm:prSet/>
      <dgm:spPr/>
      <dgm:t>
        <a:bodyPr/>
        <a:lstStyle/>
        <a:p>
          <a:endParaRPr lang="en-IN" sz="1200"/>
        </a:p>
      </dgm:t>
    </dgm:pt>
    <dgm:pt modelId="{8BE1FBD3-0DFD-48B3-97BC-D1BB0CAB50FE}">
      <dgm:prSet phldrT="[Text]" custT="1"/>
      <dgm:spPr/>
      <dgm:t>
        <a:bodyPr/>
        <a:lstStyle/>
        <a:p>
          <a:r>
            <a:rPr lang="en-US" sz="1400" dirty="0"/>
            <a:t>Structure Learning</a:t>
          </a:r>
          <a:endParaRPr lang="en-IN" sz="1400" dirty="0"/>
        </a:p>
      </dgm:t>
    </dgm:pt>
    <dgm:pt modelId="{D7C3EDA3-26A2-42E9-9FEE-2BAD37E5F5B5}" type="parTrans" cxnId="{1A808B53-861D-48E4-A670-BBCE190B2C6A}">
      <dgm:prSet/>
      <dgm:spPr/>
      <dgm:t>
        <a:bodyPr/>
        <a:lstStyle/>
        <a:p>
          <a:endParaRPr lang="en-IN" sz="1200"/>
        </a:p>
      </dgm:t>
    </dgm:pt>
    <dgm:pt modelId="{CA869307-595C-4F18-BFD9-3FF6F62BE3D5}" type="sibTrans" cxnId="{1A808B53-861D-48E4-A670-BBCE190B2C6A}">
      <dgm:prSet/>
      <dgm:spPr/>
      <dgm:t>
        <a:bodyPr/>
        <a:lstStyle/>
        <a:p>
          <a:endParaRPr lang="en-IN" sz="1200"/>
        </a:p>
      </dgm:t>
    </dgm:pt>
    <dgm:pt modelId="{6241E8A8-C8AE-48E9-ABCC-0AA288A39DFC}">
      <dgm:prSet phldrT="[Text]" custT="1"/>
      <dgm:spPr/>
      <dgm:t>
        <a:bodyPr/>
        <a:lstStyle/>
        <a:p>
          <a:r>
            <a:rPr lang="en-US" sz="1400" dirty="0"/>
            <a:t>Learning Types</a:t>
          </a:r>
          <a:endParaRPr lang="en-IN" sz="1400" dirty="0"/>
        </a:p>
      </dgm:t>
    </dgm:pt>
    <dgm:pt modelId="{871ADFFD-5030-4C1C-8DF2-72B6DBA41972}" type="parTrans" cxnId="{E43DBD7A-9AF7-48DE-86CE-7DCB5D561CAD}">
      <dgm:prSet/>
      <dgm:spPr/>
      <dgm:t>
        <a:bodyPr/>
        <a:lstStyle/>
        <a:p>
          <a:endParaRPr lang="en-IN" sz="1200"/>
        </a:p>
      </dgm:t>
    </dgm:pt>
    <dgm:pt modelId="{6503EC6A-B3B4-44E1-AFC0-B83A2B9FD929}" type="sibTrans" cxnId="{E43DBD7A-9AF7-48DE-86CE-7DCB5D561CAD}">
      <dgm:prSet/>
      <dgm:spPr/>
      <dgm:t>
        <a:bodyPr/>
        <a:lstStyle/>
        <a:p>
          <a:endParaRPr lang="en-IN" sz="1200"/>
        </a:p>
      </dgm:t>
    </dgm:pt>
    <dgm:pt modelId="{CB5BCBDA-C649-4EB4-B68F-943DFB24943A}">
      <dgm:prSet phldrT="[Text]" custT="1"/>
      <dgm:spPr/>
      <dgm:t>
        <a:bodyPr/>
        <a:lstStyle/>
        <a:p>
          <a:r>
            <a:rPr lang="en-US" sz="1400" dirty="0"/>
            <a:t>Supervised</a:t>
          </a:r>
          <a:endParaRPr lang="en-IN" sz="1400" dirty="0"/>
        </a:p>
      </dgm:t>
    </dgm:pt>
    <dgm:pt modelId="{9FB92057-27E4-4657-89EC-EFD345310C80}" type="parTrans" cxnId="{E0858F26-1C25-4A9D-87BF-0303D3C4813E}">
      <dgm:prSet/>
      <dgm:spPr/>
      <dgm:t>
        <a:bodyPr/>
        <a:lstStyle/>
        <a:p>
          <a:endParaRPr lang="en-IN" sz="1200"/>
        </a:p>
      </dgm:t>
    </dgm:pt>
    <dgm:pt modelId="{9A25573C-A805-428B-82EB-2058FB5ACCC7}" type="sibTrans" cxnId="{E0858F26-1C25-4A9D-87BF-0303D3C4813E}">
      <dgm:prSet/>
      <dgm:spPr/>
      <dgm:t>
        <a:bodyPr/>
        <a:lstStyle/>
        <a:p>
          <a:endParaRPr lang="en-IN" sz="1200"/>
        </a:p>
      </dgm:t>
    </dgm:pt>
    <dgm:pt modelId="{D6C014AC-9A4D-40A4-A80C-C7D4241CF6AB}">
      <dgm:prSet phldrT="[Text]" custT="1"/>
      <dgm:spPr/>
      <dgm:t>
        <a:bodyPr/>
        <a:lstStyle/>
        <a:p>
          <a:r>
            <a:rPr lang="en-US" sz="1400" dirty="0"/>
            <a:t>Unsupervised</a:t>
          </a:r>
          <a:endParaRPr lang="en-IN" sz="1400" dirty="0"/>
        </a:p>
      </dgm:t>
    </dgm:pt>
    <dgm:pt modelId="{5E0148EF-1A68-4DDF-8B3B-07983731F30B}" type="parTrans" cxnId="{6C9FF8A8-6832-41D9-99A6-51233BCCB05D}">
      <dgm:prSet/>
      <dgm:spPr/>
      <dgm:t>
        <a:bodyPr/>
        <a:lstStyle/>
        <a:p>
          <a:endParaRPr lang="en-IN" sz="1200"/>
        </a:p>
      </dgm:t>
    </dgm:pt>
    <dgm:pt modelId="{F3A58F3C-7DC6-4137-A0F7-2B1233D703C4}" type="sibTrans" cxnId="{6C9FF8A8-6832-41D9-99A6-51233BCCB05D}">
      <dgm:prSet/>
      <dgm:spPr/>
      <dgm:t>
        <a:bodyPr/>
        <a:lstStyle/>
        <a:p>
          <a:endParaRPr lang="en-IN" sz="1200"/>
        </a:p>
      </dgm:t>
    </dgm:pt>
    <dgm:pt modelId="{DDA954F0-EA10-405E-A421-FAE81AA0CE02}">
      <dgm:prSet phldrT="[Text]" custT="1"/>
      <dgm:spPr/>
      <dgm:t>
        <a:bodyPr/>
        <a:lstStyle/>
        <a:p>
          <a:r>
            <a:rPr lang="en-US" sz="1400" dirty="0"/>
            <a:t>Reinforcement </a:t>
          </a:r>
          <a:endParaRPr lang="en-IN" sz="1400" dirty="0"/>
        </a:p>
      </dgm:t>
    </dgm:pt>
    <dgm:pt modelId="{2421FE4B-D45B-4BE6-B74D-0446F0917AD3}" type="parTrans" cxnId="{C6D23256-6E7F-4FBB-8FAB-6E47F5FE7493}">
      <dgm:prSet/>
      <dgm:spPr/>
      <dgm:t>
        <a:bodyPr/>
        <a:lstStyle/>
        <a:p>
          <a:endParaRPr lang="en-IN" sz="1200"/>
        </a:p>
      </dgm:t>
    </dgm:pt>
    <dgm:pt modelId="{10F5734B-F071-4A1D-AD5B-5FE03FCE8777}" type="sibTrans" cxnId="{C6D23256-6E7F-4FBB-8FAB-6E47F5FE7493}">
      <dgm:prSet/>
      <dgm:spPr/>
      <dgm:t>
        <a:bodyPr/>
        <a:lstStyle/>
        <a:p>
          <a:endParaRPr lang="en-IN" sz="1200"/>
        </a:p>
      </dgm:t>
    </dgm:pt>
    <dgm:pt modelId="{6E9B92C3-70F7-40FA-A840-3DAB57710BC0}">
      <dgm:prSet phldrT="[Text]" custT="1"/>
      <dgm:spPr/>
      <dgm:t>
        <a:bodyPr/>
        <a:lstStyle/>
        <a:p>
          <a:r>
            <a:rPr lang="en-US" sz="1400" dirty="0"/>
            <a:t>Binary Step Function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/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/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/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/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/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/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/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3842DAFA-A36F-4A23-9AD0-886F791D3168}" type="pres">
      <dgm:prSet presAssocID="{7F88BD9A-C305-4B89-ACFB-37D10304B33A}" presName="Name37" presStyleLbl="parChTrans1D2" presStyleIdx="0" presStyleCnt="3"/>
      <dgm:spPr/>
    </dgm:pt>
    <dgm:pt modelId="{AD0CB0F2-E073-462B-929D-9CEF2C38F987}" type="pres">
      <dgm:prSet presAssocID="{932E3846-6514-419C-B7D8-21C114862483}" presName="hierRoot2" presStyleCnt="0">
        <dgm:presLayoutVars>
          <dgm:hierBranch val="init"/>
        </dgm:presLayoutVars>
      </dgm:prSet>
      <dgm:spPr/>
    </dgm:pt>
    <dgm:pt modelId="{6DF3EFE6-0653-4359-AEA4-DCD192AB9C4E}" type="pres">
      <dgm:prSet presAssocID="{932E3846-6514-419C-B7D8-21C114862483}" presName="rootComposite" presStyleCnt="0"/>
      <dgm:spPr/>
    </dgm:pt>
    <dgm:pt modelId="{23196580-17A8-4D3B-A303-B24D36C57F1F}" type="pres">
      <dgm:prSet presAssocID="{932E3846-6514-419C-B7D8-21C114862483}" presName="rootText" presStyleLbl="node2" presStyleIdx="0" presStyleCnt="3" custScaleX="138414">
        <dgm:presLayoutVars>
          <dgm:chPref val="3"/>
        </dgm:presLayoutVars>
      </dgm:prSet>
      <dgm:spPr/>
    </dgm:pt>
    <dgm:pt modelId="{B38B793A-0417-4B22-A38A-FFC2297ECC0C}" type="pres">
      <dgm:prSet presAssocID="{932E3846-6514-419C-B7D8-21C114862483}" presName="rootConnector" presStyleLbl="node2" presStyleIdx="0" presStyleCnt="3"/>
      <dgm:spPr/>
    </dgm:pt>
    <dgm:pt modelId="{3A199264-BCB3-4EF4-984F-A4E33B984EA2}" type="pres">
      <dgm:prSet presAssocID="{932E3846-6514-419C-B7D8-21C114862483}" presName="hierChild4" presStyleCnt="0"/>
      <dgm:spPr/>
    </dgm:pt>
    <dgm:pt modelId="{51450C6A-BBA2-4D7A-922E-9E1F231F94B3}" type="pres">
      <dgm:prSet presAssocID="{FB9FAE60-4546-48BE-918D-32715A28EC60}" presName="Name37" presStyleLbl="parChTrans1D3" presStyleIdx="0" presStyleCnt="8"/>
      <dgm:spPr/>
    </dgm:pt>
    <dgm:pt modelId="{26F99360-F1E3-47C0-A579-AFF9A4F334FD}" type="pres">
      <dgm:prSet presAssocID="{AB460D7E-B3AA-40FA-8952-402C9F90680B}" presName="hierRoot2" presStyleCnt="0">
        <dgm:presLayoutVars>
          <dgm:hierBranch val="init"/>
        </dgm:presLayoutVars>
      </dgm:prSet>
      <dgm:spPr/>
    </dgm:pt>
    <dgm:pt modelId="{9BA0E281-2760-417C-9FE2-C6F5700F3907}" type="pres">
      <dgm:prSet presAssocID="{AB460D7E-B3AA-40FA-8952-402C9F90680B}" presName="rootComposite" presStyleCnt="0"/>
      <dgm:spPr/>
    </dgm:pt>
    <dgm:pt modelId="{0E4F6ECF-7E92-4B9B-BB39-434881A751B9}" type="pres">
      <dgm:prSet presAssocID="{AB460D7E-B3AA-40FA-8952-402C9F90680B}" presName="rootText" presStyleLbl="node3" presStyleIdx="0" presStyleCnt="8">
        <dgm:presLayoutVars>
          <dgm:chPref val="3"/>
        </dgm:presLayoutVars>
      </dgm:prSet>
      <dgm:spPr/>
    </dgm:pt>
    <dgm:pt modelId="{480BF839-20B6-4B65-B4D5-C0CC7E9A5BC9}" type="pres">
      <dgm:prSet presAssocID="{AB460D7E-B3AA-40FA-8952-402C9F90680B}" presName="rootConnector" presStyleLbl="node3" presStyleIdx="0" presStyleCnt="8"/>
      <dgm:spPr/>
    </dgm:pt>
    <dgm:pt modelId="{A3241861-D660-4517-920C-4CB55468F0E5}" type="pres">
      <dgm:prSet presAssocID="{AB460D7E-B3AA-40FA-8952-402C9F90680B}" presName="hierChild4" presStyleCnt="0"/>
      <dgm:spPr/>
    </dgm:pt>
    <dgm:pt modelId="{22467D1D-B9BC-474B-B8D2-8B1E0266A82A}" type="pres">
      <dgm:prSet presAssocID="{1D5E7790-0A43-4487-BF94-B93B0418E0CC}" presName="Name37" presStyleLbl="parChTrans1D4" presStyleIdx="0" presStyleCnt="14"/>
      <dgm:spPr/>
    </dgm:pt>
    <dgm:pt modelId="{BA3DE8C1-2649-45E6-B497-7336A26F3AD7}" type="pres">
      <dgm:prSet presAssocID="{4836978A-6B5A-4F56-BD02-979CE871CBDA}" presName="hierRoot2" presStyleCnt="0">
        <dgm:presLayoutVars>
          <dgm:hierBranch val="init"/>
        </dgm:presLayoutVars>
      </dgm:prSet>
      <dgm:spPr/>
    </dgm:pt>
    <dgm:pt modelId="{8A7AE461-CD9C-4431-A913-487D0EDADEF9}" type="pres">
      <dgm:prSet presAssocID="{4836978A-6B5A-4F56-BD02-979CE871CBDA}" presName="rootComposite" presStyleCnt="0"/>
      <dgm:spPr/>
    </dgm:pt>
    <dgm:pt modelId="{6EC32ABA-EA29-4001-981F-081A584D51A0}" type="pres">
      <dgm:prSet presAssocID="{4836978A-6B5A-4F56-BD02-979CE871CBDA}" presName="rootText" presStyleLbl="node4" presStyleIdx="0" presStyleCnt="14">
        <dgm:presLayoutVars>
          <dgm:chPref val="3"/>
        </dgm:presLayoutVars>
      </dgm:prSet>
      <dgm:spPr/>
    </dgm:pt>
    <dgm:pt modelId="{FCE24889-BD93-431B-B6A9-731DBD244042}" type="pres">
      <dgm:prSet presAssocID="{4836978A-6B5A-4F56-BD02-979CE871CBDA}" presName="rootConnector" presStyleLbl="node4" presStyleIdx="0" presStyleCnt="14"/>
      <dgm:spPr/>
    </dgm:pt>
    <dgm:pt modelId="{AD698CDD-1C07-4CC3-BBE5-5DB86A278CE7}" type="pres">
      <dgm:prSet presAssocID="{4836978A-6B5A-4F56-BD02-979CE871CBDA}" presName="hierChild4" presStyleCnt="0"/>
      <dgm:spPr/>
    </dgm:pt>
    <dgm:pt modelId="{B4922E83-A94B-4927-8F28-3B09525E306A}" type="pres">
      <dgm:prSet presAssocID="{4836978A-6B5A-4F56-BD02-979CE871CBDA}" presName="hierChild5" presStyleCnt="0"/>
      <dgm:spPr/>
    </dgm:pt>
    <dgm:pt modelId="{7CB592DC-1CDC-4B63-8754-FBDB587C43C4}" type="pres">
      <dgm:prSet presAssocID="{BFAED2D2-AEB7-4B02-93A8-E0F6A437049A}" presName="Name37" presStyleLbl="parChTrans1D4" presStyleIdx="1" presStyleCnt="14"/>
      <dgm:spPr/>
    </dgm:pt>
    <dgm:pt modelId="{82828667-E686-489E-ADC6-53E6642254A2}" type="pres">
      <dgm:prSet presAssocID="{A0CAE110-AFE0-40A4-9C40-2DC0B68BF4BC}" presName="hierRoot2" presStyleCnt="0">
        <dgm:presLayoutVars>
          <dgm:hierBranch val="init"/>
        </dgm:presLayoutVars>
      </dgm:prSet>
      <dgm:spPr/>
    </dgm:pt>
    <dgm:pt modelId="{B11B8657-1D14-4337-ABCF-8F728141900D}" type="pres">
      <dgm:prSet presAssocID="{A0CAE110-AFE0-40A4-9C40-2DC0B68BF4BC}" presName="rootComposite" presStyleCnt="0"/>
      <dgm:spPr/>
    </dgm:pt>
    <dgm:pt modelId="{4C6D15CB-4C9F-4EC7-9AFF-89F1472A7EA9}" type="pres">
      <dgm:prSet presAssocID="{A0CAE110-AFE0-40A4-9C40-2DC0B68BF4BC}" presName="rootText" presStyleLbl="node4" presStyleIdx="1" presStyleCnt="14">
        <dgm:presLayoutVars>
          <dgm:chPref val="3"/>
        </dgm:presLayoutVars>
      </dgm:prSet>
      <dgm:spPr/>
    </dgm:pt>
    <dgm:pt modelId="{46BC0E2D-A4B3-46A8-835E-6622372E4D1A}" type="pres">
      <dgm:prSet presAssocID="{A0CAE110-AFE0-40A4-9C40-2DC0B68BF4BC}" presName="rootConnector" presStyleLbl="node4" presStyleIdx="1" presStyleCnt="14"/>
      <dgm:spPr/>
    </dgm:pt>
    <dgm:pt modelId="{1FD5E80C-9AF3-49CC-9126-B3E679265CD9}" type="pres">
      <dgm:prSet presAssocID="{A0CAE110-AFE0-40A4-9C40-2DC0B68BF4BC}" presName="hierChild4" presStyleCnt="0"/>
      <dgm:spPr/>
    </dgm:pt>
    <dgm:pt modelId="{4696F978-9494-47A8-A686-BDA2858AFA87}" type="pres">
      <dgm:prSet presAssocID="{A0CAE110-AFE0-40A4-9C40-2DC0B68BF4BC}" presName="hierChild5" presStyleCnt="0"/>
      <dgm:spPr/>
    </dgm:pt>
    <dgm:pt modelId="{DCCAC4B2-4A34-40B0-898C-10DBF672E8E1}" type="pres">
      <dgm:prSet presAssocID="{AB460D7E-B3AA-40FA-8952-402C9F90680B}" presName="hierChild5" presStyleCnt="0"/>
      <dgm:spPr/>
    </dgm:pt>
    <dgm:pt modelId="{FE340A21-C8CA-4E0C-83AF-91594659EF0D}" type="pres">
      <dgm:prSet presAssocID="{744A1453-F697-427B-BDEA-2EBAF27DE1D2}" presName="Name37" presStyleLbl="parChTrans1D3" presStyleIdx="1" presStyleCnt="8"/>
      <dgm:spPr/>
    </dgm:pt>
    <dgm:pt modelId="{B2B69981-8773-433E-B11B-63DF839F4ADD}" type="pres">
      <dgm:prSet presAssocID="{176E77E0-57A0-43E9-A6BF-87F97C091745}" presName="hierRoot2" presStyleCnt="0">
        <dgm:presLayoutVars>
          <dgm:hierBranch val="init"/>
        </dgm:presLayoutVars>
      </dgm:prSet>
      <dgm:spPr/>
    </dgm:pt>
    <dgm:pt modelId="{58EF86AE-D5C6-4A9A-AC27-5564B038B10B}" type="pres">
      <dgm:prSet presAssocID="{176E77E0-57A0-43E9-A6BF-87F97C091745}" presName="rootComposite" presStyleCnt="0"/>
      <dgm:spPr/>
    </dgm:pt>
    <dgm:pt modelId="{90083FA9-5B9A-44AF-B14A-F20F7530FB05}" type="pres">
      <dgm:prSet presAssocID="{176E77E0-57A0-43E9-A6BF-87F97C091745}" presName="rootText" presStyleLbl="node3" presStyleIdx="1" presStyleCnt="8">
        <dgm:presLayoutVars>
          <dgm:chPref val="3"/>
        </dgm:presLayoutVars>
      </dgm:prSet>
      <dgm:spPr/>
    </dgm:pt>
    <dgm:pt modelId="{2D27F433-063A-447E-83BA-34296EF07D28}" type="pres">
      <dgm:prSet presAssocID="{176E77E0-57A0-43E9-A6BF-87F97C091745}" presName="rootConnector" presStyleLbl="node3" presStyleIdx="1" presStyleCnt="8"/>
      <dgm:spPr/>
    </dgm:pt>
    <dgm:pt modelId="{DD97BB33-378F-4C87-8363-BA9FFC179B11}" type="pres">
      <dgm:prSet presAssocID="{176E77E0-57A0-43E9-A6BF-87F97C091745}" presName="hierChild4" presStyleCnt="0"/>
      <dgm:spPr/>
    </dgm:pt>
    <dgm:pt modelId="{224DB235-3EF7-465E-8C2D-21C8BD2372AA}" type="pres">
      <dgm:prSet presAssocID="{176E77E0-57A0-43E9-A6BF-87F97C091745}" presName="hierChild5" presStyleCnt="0"/>
      <dgm:spPr/>
    </dgm:pt>
    <dgm:pt modelId="{CE3A4C90-7BFF-4711-B8B1-B3421F913C6D}" type="pres">
      <dgm:prSet presAssocID="{B786144F-5D28-4CC6-AA66-013F43EB76E3}" presName="Name37" presStyleLbl="parChTrans1D3" presStyleIdx="2" presStyleCnt="8"/>
      <dgm:spPr/>
    </dgm:pt>
    <dgm:pt modelId="{8AD4561E-E0EB-428C-812A-D9FCDABD9773}" type="pres">
      <dgm:prSet presAssocID="{3D6E507B-39A8-4E52-B26E-B40C110EAFC4}" presName="hierRoot2" presStyleCnt="0">
        <dgm:presLayoutVars>
          <dgm:hierBranch val="init"/>
        </dgm:presLayoutVars>
      </dgm:prSet>
      <dgm:spPr/>
    </dgm:pt>
    <dgm:pt modelId="{A1513CB0-5B41-4BCB-AB4A-0DEAE7AFCDCB}" type="pres">
      <dgm:prSet presAssocID="{3D6E507B-39A8-4E52-B26E-B40C110EAFC4}" presName="rootComposite" presStyleCnt="0"/>
      <dgm:spPr/>
    </dgm:pt>
    <dgm:pt modelId="{C22E84EF-5FC1-4732-9E60-278D54E19DFA}" type="pres">
      <dgm:prSet presAssocID="{3D6E507B-39A8-4E52-B26E-B40C110EAFC4}" presName="rootText" presStyleLbl="node3" presStyleIdx="2" presStyleCnt="8">
        <dgm:presLayoutVars>
          <dgm:chPref val="3"/>
        </dgm:presLayoutVars>
      </dgm:prSet>
      <dgm:spPr/>
    </dgm:pt>
    <dgm:pt modelId="{7DB8496E-F8E3-4DC4-ACB7-A541C73C091C}" type="pres">
      <dgm:prSet presAssocID="{3D6E507B-39A8-4E52-B26E-B40C110EAFC4}" presName="rootConnector" presStyleLbl="node3" presStyleIdx="2" presStyleCnt="8"/>
      <dgm:spPr/>
    </dgm:pt>
    <dgm:pt modelId="{2973ABD4-255F-49A6-ABCD-A6FCA39DF413}" type="pres">
      <dgm:prSet presAssocID="{3D6E507B-39A8-4E52-B26E-B40C110EAFC4}" presName="hierChild4" presStyleCnt="0"/>
      <dgm:spPr/>
    </dgm:pt>
    <dgm:pt modelId="{18BDCFB3-3D7D-4A92-AD26-7CA569616571}" type="pres">
      <dgm:prSet presAssocID="{FFF983E5-584F-4B1E-B047-763FA4264669}" presName="Name37" presStyleLbl="parChTrans1D4" presStyleIdx="2" presStyleCnt="14"/>
      <dgm:spPr/>
    </dgm:pt>
    <dgm:pt modelId="{B6C13A94-9BD0-499A-A8F6-E14109CA1C14}" type="pres">
      <dgm:prSet presAssocID="{81C100CA-6DBB-4715-A882-A8ED960309D3}" presName="hierRoot2" presStyleCnt="0">
        <dgm:presLayoutVars>
          <dgm:hierBranch val="init"/>
        </dgm:presLayoutVars>
      </dgm:prSet>
      <dgm:spPr/>
    </dgm:pt>
    <dgm:pt modelId="{3991B43B-55B8-4D49-8439-B306F30A4AFB}" type="pres">
      <dgm:prSet presAssocID="{81C100CA-6DBB-4715-A882-A8ED960309D3}" presName="rootComposite" presStyleCnt="0"/>
      <dgm:spPr/>
    </dgm:pt>
    <dgm:pt modelId="{915D2EBF-55D4-419A-B614-606927ADED2E}" type="pres">
      <dgm:prSet presAssocID="{81C100CA-6DBB-4715-A882-A8ED960309D3}" presName="rootText" presStyleLbl="node4" presStyleIdx="2" presStyleCnt="14">
        <dgm:presLayoutVars>
          <dgm:chPref val="3"/>
        </dgm:presLayoutVars>
      </dgm:prSet>
      <dgm:spPr/>
    </dgm:pt>
    <dgm:pt modelId="{404C9201-CECE-4CE9-9CEC-B86835AB4E8D}" type="pres">
      <dgm:prSet presAssocID="{81C100CA-6DBB-4715-A882-A8ED960309D3}" presName="rootConnector" presStyleLbl="node4" presStyleIdx="2" presStyleCnt="14"/>
      <dgm:spPr/>
    </dgm:pt>
    <dgm:pt modelId="{DAD908C9-65FF-4924-A1BD-F7FAEB87C72B}" type="pres">
      <dgm:prSet presAssocID="{81C100CA-6DBB-4715-A882-A8ED960309D3}" presName="hierChild4" presStyleCnt="0"/>
      <dgm:spPr/>
    </dgm:pt>
    <dgm:pt modelId="{9AE89891-D85A-4076-9BB8-1B7DC7787B64}" type="pres">
      <dgm:prSet presAssocID="{81C100CA-6DBB-4715-A882-A8ED960309D3}" presName="hierChild5" presStyleCnt="0"/>
      <dgm:spPr/>
    </dgm:pt>
    <dgm:pt modelId="{27871288-B20D-4295-AA1D-D0D905B366FD}" type="pres">
      <dgm:prSet presAssocID="{FEEDD855-B18E-4BA2-AA47-17D18BE348C4}" presName="Name37" presStyleLbl="parChTrans1D4" presStyleIdx="3" presStyleCnt="14"/>
      <dgm:spPr/>
    </dgm:pt>
    <dgm:pt modelId="{021E0AD5-001A-4565-A560-B7A092D0FBB2}" type="pres">
      <dgm:prSet presAssocID="{50CDA482-75AF-4333-B37B-179556E70481}" presName="hierRoot2" presStyleCnt="0">
        <dgm:presLayoutVars>
          <dgm:hierBranch val="init"/>
        </dgm:presLayoutVars>
      </dgm:prSet>
      <dgm:spPr/>
    </dgm:pt>
    <dgm:pt modelId="{5A1FE6FC-E4A2-4E89-B9C4-5DF5FABC0F3A}" type="pres">
      <dgm:prSet presAssocID="{50CDA482-75AF-4333-B37B-179556E70481}" presName="rootComposite" presStyleCnt="0"/>
      <dgm:spPr/>
    </dgm:pt>
    <dgm:pt modelId="{9ED211F1-E6A6-412A-93C0-41E8C4C1D1F6}" type="pres">
      <dgm:prSet presAssocID="{50CDA482-75AF-4333-B37B-179556E70481}" presName="rootText" presStyleLbl="node4" presStyleIdx="3" presStyleCnt="14">
        <dgm:presLayoutVars>
          <dgm:chPref val="3"/>
        </dgm:presLayoutVars>
      </dgm:prSet>
      <dgm:spPr/>
    </dgm:pt>
    <dgm:pt modelId="{2CD3AA63-60EE-4D74-88AF-2EEEE0C77B88}" type="pres">
      <dgm:prSet presAssocID="{50CDA482-75AF-4333-B37B-179556E70481}" presName="rootConnector" presStyleLbl="node4" presStyleIdx="3" presStyleCnt="14"/>
      <dgm:spPr/>
    </dgm:pt>
    <dgm:pt modelId="{6B349C53-3597-4E21-B531-AF0C4B0E78AA}" type="pres">
      <dgm:prSet presAssocID="{50CDA482-75AF-4333-B37B-179556E70481}" presName="hierChild4" presStyleCnt="0"/>
      <dgm:spPr/>
    </dgm:pt>
    <dgm:pt modelId="{D386BBEF-3007-41B1-97D1-070C05BE7A47}" type="pres">
      <dgm:prSet presAssocID="{50CDA482-75AF-4333-B37B-179556E70481}" presName="hierChild5" presStyleCnt="0"/>
      <dgm:spPr/>
    </dgm:pt>
    <dgm:pt modelId="{ABCB56CC-39FE-495B-9757-07F4ED253E71}" type="pres">
      <dgm:prSet presAssocID="{3D6E507B-39A8-4E52-B26E-B40C110EAFC4}" presName="hierChild5" presStyleCnt="0"/>
      <dgm:spPr/>
    </dgm:pt>
    <dgm:pt modelId="{46EDFBA0-2DF3-4F7F-AA76-E99136E37C87}" type="pres">
      <dgm:prSet presAssocID="{932E3846-6514-419C-B7D8-21C114862483}" presName="hierChild5" presStyleCnt="0"/>
      <dgm:spPr/>
    </dgm:pt>
    <dgm:pt modelId="{659BDF0B-9252-427C-92A0-82462F893BF3}" type="pres">
      <dgm:prSet presAssocID="{CBB85A3C-5FB6-4C83-A5E5-077CC3390DAB}" presName="Name37" presStyleLbl="parChTrans1D2" presStyleIdx="1" presStyleCnt="3"/>
      <dgm:spPr/>
    </dgm:pt>
    <dgm:pt modelId="{569C276C-3AD3-430C-9473-5CF82C36A3E0}" type="pres">
      <dgm:prSet presAssocID="{4D0CF7BA-DD52-4051-BD50-07AC0A9B4B06}" presName="hierRoot2" presStyleCnt="0">
        <dgm:presLayoutVars>
          <dgm:hierBranch val="init"/>
        </dgm:presLayoutVars>
      </dgm:prSet>
      <dgm:spPr/>
    </dgm:pt>
    <dgm:pt modelId="{D65801AE-10B9-4B20-9668-7860B5EF868B}" type="pres">
      <dgm:prSet presAssocID="{4D0CF7BA-DD52-4051-BD50-07AC0A9B4B06}" presName="rootComposite" presStyleCnt="0"/>
      <dgm:spPr/>
    </dgm:pt>
    <dgm:pt modelId="{BCF14A2D-1922-4073-915A-B4F265BEBB47}" type="pres">
      <dgm:prSet presAssocID="{4D0CF7BA-DD52-4051-BD50-07AC0A9B4B06}" presName="rootText" presStyleLbl="node2" presStyleIdx="1" presStyleCnt="3">
        <dgm:presLayoutVars>
          <dgm:chPref val="3"/>
        </dgm:presLayoutVars>
      </dgm:prSet>
      <dgm:spPr/>
    </dgm:pt>
    <dgm:pt modelId="{296BBD37-6439-46D1-A88A-571DA3476115}" type="pres">
      <dgm:prSet presAssocID="{4D0CF7BA-DD52-4051-BD50-07AC0A9B4B06}" presName="rootConnector" presStyleLbl="node2" presStyleIdx="1" presStyleCnt="3"/>
      <dgm:spPr/>
    </dgm:pt>
    <dgm:pt modelId="{5A986F2D-E719-4860-9A1A-8F1AAF72B500}" type="pres">
      <dgm:prSet presAssocID="{4D0CF7BA-DD52-4051-BD50-07AC0A9B4B06}" presName="hierChild4" presStyleCnt="0"/>
      <dgm:spPr/>
    </dgm:pt>
    <dgm:pt modelId="{D8E78BD3-C7F0-4AFA-AA69-DFA0187BB0F4}" type="pres">
      <dgm:prSet presAssocID="{093BED9A-FECE-4E51-B8EC-C1F26CF02951}" presName="Name37" presStyleLbl="parChTrans1D3" presStyleIdx="3" presStyleCnt="8"/>
      <dgm:spPr/>
    </dgm:pt>
    <dgm:pt modelId="{9245F1B3-C9B9-404F-8D5A-568599A37CF0}" type="pres">
      <dgm:prSet presAssocID="{685FA5C9-C9AF-4FAF-A9E6-18C9AAC87184}" presName="hierRoot2" presStyleCnt="0">
        <dgm:presLayoutVars>
          <dgm:hierBranch val="init"/>
        </dgm:presLayoutVars>
      </dgm:prSet>
      <dgm:spPr/>
    </dgm:pt>
    <dgm:pt modelId="{35899241-3052-4F76-9DAD-A5884ED5376B}" type="pres">
      <dgm:prSet presAssocID="{685FA5C9-C9AF-4FAF-A9E6-18C9AAC87184}" presName="rootComposite" presStyleCnt="0"/>
      <dgm:spPr/>
    </dgm:pt>
    <dgm:pt modelId="{7F7BE618-DD7B-486D-88A1-B85F549A96F4}" type="pres">
      <dgm:prSet presAssocID="{685FA5C9-C9AF-4FAF-A9E6-18C9AAC87184}" presName="rootText" presStyleLbl="node3" presStyleIdx="3" presStyleCnt="8">
        <dgm:presLayoutVars>
          <dgm:chPref val="3"/>
        </dgm:presLayoutVars>
      </dgm:prSet>
      <dgm:spPr/>
    </dgm:pt>
    <dgm:pt modelId="{69A37B95-73F0-4850-BA6E-4088E4B7D1EE}" type="pres">
      <dgm:prSet presAssocID="{685FA5C9-C9AF-4FAF-A9E6-18C9AAC87184}" presName="rootConnector" presStyleLbl="node3" presStyleIdx="3" presStyleCnt="8"/>
      <dgm:spPr/>
    </dgm:pt>
    <dgm:pt modelId="{B8A0BA20-95E9-427F-90BE-1C35B80E3923}" type="pres">
      <dgm:prSet presAssocID="{685FA5C9-C9AF-4FAF-A9E6-18C9AAC87184}" presName="hierChild4" presStyleCnt="0"/>
      <dgm:spPr/>
    </dgm:pt>
    <dgm:pt modelId="{4AA506BE-455C-441E-8C3C-F25E726BF20F}" type="pres">
      <dgm:prSet presAssocID="{401AC510-48D9-4B09-ACD4-4EBAFCCF642D}" presName="Name37" presStyleLbl="parChTrans1D4" presStyleIdx="4" presStyleCnt="14"/>
      <dgm:spPr/>
    </dgm:pt>
    <dgm:pt modelId="{38B97394-59CC-4717-855D-A0527D8B736B}" type="pres">
      <dgm:prSet presAssocID="{258CDCF0-4208-4387-983C-D984C98E7EB7}" presName="hierRoot2" presStyleCnt="0">
        <dgm:presLayoutVars>
          <dgm:hierBranch val="init"/>
        </dgm:presLayoutVars>
      </dgm:prSet>
      <dgm:spPr/>
    </dgm:pt>
    <dgm:pt modelId="{20CD3F8C-043F-48E0-A0C9-B9CF4057C8E1}" type="pres">
      <dgm:prSet presAssocID="{258CDCF0-4208-4387-983C-D984C98E7EB7}" presName="rootComposite" presStyleCnt="0"/>
      <dgm:spPr/>
    </dgm:pt>
    <dgm:pt modelId="{E29BD128-C426-44F5-9A0D-7ED284B4623D}" type="pres">
      <dgm:prSet presAssocID="{258CDCF0-4208-4387-983C-D984C98E7EB7}" presName="rootText" presStyleLbl="node4" presStyleIdx="4" presStyleCnt="14">
        <dgm:presLayoutVars>
          <dgm:chPref val="3"/>
        </dgm:presLayoutVars>
      </dgm:prSet>
      <dgm:spPr/>
    </dgm:pt>
    <dgm:pt modelId="{BE96A2CF-A74A-4EC3-A98E-EE76D989E1E6}" type="pres">
      <dgm:prSet presAssocID="{258CDCF0-4208-4387-983C-D984C98E7EB7}" presName="rootConnector" presStyleLbl="node4" presStyleIdx="4" presStyleCnt="14"/>
      <dgm:spPr/>
    </dgm:pt>
    <dgm:pt modelId="{141DD672-7B51-497B-B7B2-4D647016B1BA}" type="pres">
      <dgm:prSet presAssocID="{258CDCF0-4208-4387-983C-D984C98E7EB7}" presName="hierChild4" presStyleCnt="0"/>
      <dgm:spPr/>
    </dgm:pt>
    <dgm:pt modelId="{57D28711-7277-4669-BA4D-AB74B23F6115}" type="pres">
      <dgm:prSet presAssocID="{258CDCF0-4208-4387-983C-D984C98E7EB7}" presName="hierChild5" presStyleCnt="0"/>
      <dgm:spPr/>
    </dgm:pt>
    <dgm:pt modelId="{3FF23244-C415-4C92-BF03-678DFC42079E}" type="pres">
      <dgm:prSet presAssocID="{D7C3EDA3-26A2-42E9-9FEE-2BAD37E5F5B5}" presName="Name37" presStyleLbl="parChTrans1D4" presStyleIdx="5" presStyleCnt="14"/>
      <dgm:spPr/>
    </dgm:pt>
    <dgm:pt modelId="{A78C3B55-53FE-4390-85C2-3136BD9FD0A2}" type="pres">
      <dgm:prSet presAssocID="{8BE1FBD3-0DFD-48B3-97BC-D1BB0CAB50FE}" presName="hierRoot2" presStyleCnt="0">
        <dgm:presLayoutVars>
          <dgm:hierBranch val="init"/>
        </dgm:presLayoutVars>
      </dgm:prSet>
      <dgm:spPr/>
    </dgm:pt>
    <dgm:pt modelId="{702782AD-E7D1-468E-B185-B34C5C83AAA4}" type="pres">
      <dgm:prSet presAssocID="{8BE1FBD3-0DFD-48B3-97BC-D1BB0CAB50FE}" presName="rootComposite" presStyleCnt="0"/>
      <dgm:spPr/>
    </dgm:pt>
    <dgm:pt modelId="{5FA948D4-EAAA-4159-B769-3D3469463D0A}" type="pres">
      <dgm:prSet presAssocID="{8BE1FBD3-0DFD-48B3-97BC-D1BB0CAB50FE}" presName="rootText" presStyleLbl="node4" presStyleIdx="5" presStyleCnt="14">
        <dgm:presLayoutVars>
          <dgm:chPref val="3"/>
        </dgm:presLayoutVars>
      </dgm:prSet>
      <dgm:spPr/>
    </dgm:pt>
    <dgm:pt modelId="{E3A88857-8130-4A61-B142-82478999756C}" type="pres">
      <dgm:prSet presAssocID="{8BE1FBD3-0DFD-48B3-97BC-D1BB0CAB50FE}" presName="rootConnector" presStyleLbl="node4" presStyleIdx="5" presStyleCnt="14"/>
      <dgm:spPr/>
    </dgm:pt>
    <dgm:pt modelId="{E0DCA0B0-6A50-4E6C-8FF7-106206072CFD}" type="pres">
      <dgm:prSet presAssocID="{8BE1FBD3-0DFD-48B3-97BC-D1BB0CAB50FE}" presName="hierChild4" presStyleCnt="0"/>
      <dgm:spPr/>
    </dgm:pt>
    <dgm:pt modelId="{79A5F51D-D194-4125-BE4F-86A71743A1A9}" type="pres">
      <dgm:prSet presAssocID="{8BE1FBD3-0DFD-48B3-97BC-D1BB0CAB50FE}" presName="hierChild5" presStyleCnt="0"/>
      <dgm:spPr/>
    </dgm:pt>
    <dgm:pt modelId="{D34E1396-AE4B-430A-9C1E-A07E080F89F4}" type="pres">
      <dgm:prSet presAssocID="{685FA5C9-C9AF-4FAF-A9E6-18C9AAC87184}" presName="hierChild5" presStyleCnt="0"/>
      <dgm:spPr/>
    </dgm:pt>
    <dgm:pt modelId="{DCF7F51A-EF8B-4002-8E39-3909C3DE053F}" type="pres">
      <dgm:prSet presAssocID="{871ADFFD-5030-4C1C-8DF2-72B6DBA41972}" presName="Name37" presStyleLbl="parChTrans1D3" presStyleIdx="4" presStyleCnt="8"/>
      <dgm:spPr/>
    </dgm:pt>
    <dgm:pt modelId="{A9F6ACEC-0AD4-46AE-891E-9AEBB980B728}" type="pres">
      <dgm:prSet presAssocID="{6241E8A8-C8AE-48E9-ABCC-0AA288A39DFC}" presName="hierRoot2" presStyleCnt="0">
        <dgm:presLayoutVars>
          <dgm:hierBranch val="init"/>
        </dgm:presLayoutVars>
      </dgm:prSet>
      <dgm:spPr/>
    </dgm:pt>
    <dgm:pt modelId="{F4FAE5A2-C09F-4D74-B443-FCE06353336E}" type="pres">
      <dgm:prSet presAssocID="{6241E8A8-C8AE-48E9-ABCC-0AA288A39DFC}" presName="rootComposite" presStyleCnt="0"/>
      <dgm:spPr/>
    </dgm:pt>
    <dgm:pt modelId="{986875B8-A1F9-41D5-BF31-DEA9DC373699}" type="pres">
      <dgm:prSet presAssocID="{6241E8A8-C8AE-48E9-ABCC-0AA288A39DFC}" presName="rootText" presStyleLbl="node3" presStyleIdx="4" presStyleCnt="8">
        <dgm:presLayoutVars>
          <dgm:chPref val="3"/>
        </dgm:presLayoutVars>
      </dgm:prSet>
      <dgm:spPr/>
    </dgm:pt>
    <dgm:pt modelId="{9C612F49-BB11-4EB8-8DF4-81C44B3A92C6}" type="pres">
      <dgm:prSet presAssocID="{6241E8A8-C8AE-48E9-ABCC-0AA288A39DFC}" presName="rootConnector" presStyleLbl="node3" presStyleIdx="4" presStyleCnt="8"/>
      <dgm:spPr/>
    </dgm:pt>
    <dgm:pt modelId="{BA8D0A5C-6AEB-4C8E-94DF-15F0FE5A26C5}" type="pres">
      <dgm:prSet presAssocID="{6241E8A8-C8AE-48E9-ABCC-0AA288A39DFC}" presName="hierChild4" presStyleCnt="0"/>
      <dgm:spPr/>
    </dgm:pt>
    <dgm:pt modelId="{8999EF43-612A-46D9-85A4-67B4C8458838}" type="pres">
      <dgm:prSet presAssocID="{9FB92057-27E4-4657-89EC-EFD345310C80}" presName="Name37" presStyleLbl="parChTrans1D4" presStyleIdx="6" presStyleCnt="14"/>
      <dgm:spPr/>
    </dgm:pt>
    <dgm:pt modelId="{437801ED-71B5-486F-88A4-DD231F115AF8}" type="pres">
      <dgm:prSet presAssocID="{CB5BCBDA-C649-4EB4-B68F-943DFB24943A}" presName="hierRoot2" presStyleCnt="0">
        <dgm:presLayoutVars>
          <dgm:hierBranch val="init"/>
        </dgm:presLayoutVars>
      </dgm:prSet>
      <dgm:spPr/>
    </dgm:pt>
    <dgm:pt modelId="{06756BF6-2A78-407E-8E1E-DEC4A9EF4CA9}" type="pres">
      <dgm:prSet presAssocID="{CB5BCBDA-C649-4EB4-B68F-943DFB24943A}" presName="rootComposite" presStyleCnt="0"/>
      <dgm:spPr/>
    </dgm:pt>
    <dgm:pt modelId="{A1DB6A62-B0C9-4599-8007-5A991CCD614C}" type="pres">
      <dgm:prSet presAssocID="{CB5BCBDA-C649-4EB4-B68F-943DFB24943A}" presName="rootText" presStyleLbl="node4" presStyleIdx="6" presStyleCnt="14">
        <dgm:presLayoutVars>
          <dgm:chPref val="3"/>
        </dgm:presLayoutVars>
      </dgm:prSet>
      <dgm:spPr/>
    </dgm:pt>
    <dgm:pt modelId="{931747FB-BFB4-4014-BB0F-E36071D4A775}" type="pres">
      <dgm:prSet presAssocID="{CB5BCBDA-C649-4EB4-B68F-943DFB24943A}" presName="rootConnector" presStyleLbl="node4" presStyleIdx="6" presStyleCnt="14"/>
      <dgm:spPr/>
    </dgm:pt>
    <dgm:pt modelId="{1FA62E97-49D9-4605-A56B-DFFAECB4E531}" type="pres">
      <dgm:prSet presAssocID="{CB5BCBDA-C649-4EB4-B68F-943DFB24943A}" presName="hierChild4" presStyleCnt="0"/>
      <dgm:spPr/>
    </dgm:pt>
    <dgm:pt modelId="{6517A0E9-6A63-4380-AEEB-96C44F7D60A0}" type="pres">
      <dgm:prSet presAssocID="{CB5BCBDA-C649-4EB4-B68F-943DFB24943A}" presName="hierChild5" presStyleCnt="0"/>
      <dgm:spPr/>
    </dgm:pt>
    <dgm:pt modelId="{F2793BD6-1A3E-4F93-AEED-E0230E88B8F2}" type="pres">
      <dgm:prSet presAssocID="{5E0148EF-1A68-4DDF-8B3B-07983731F30B}" presName="Name37" presStyleLbl="parChTrans1D4" presStyleIdx="7" presStyleCnt="14"/>
      <dgm:spPr/>
    </dgm:pt>
    <dgm:pt modelId="{1CC19DBC-9DA3-4489-A1F7-13410F61F3A9}" type="pres">
      <dgm:prSet presAssocID="{D6C014AC-9A4D-40A4-A80C-C7D4241CF6AB}" presName="hierRoot2" presStyleCnt="0">
        <dgm:presLayoutVars>
          <dgm:hierBranch val="init"/>
        </dgm:presLayoutVars>
      </dgm:prSet>
      <dgm:spPr/>
    </dgm:pt>
    <dgm:pt modelId="{3CAB1886-7CD3-4F77-931E-EFDD76382BC0}" type="pres">
      <dgm:prSet presAssocID="{D6C014AC-9A4D-40A4-A80C-C7D4241CF6AB}" presName="rootComposite" presStyleCnt="0"/>
      <dgm:spPr/>
    </dgm:pt>
    <dgm:pt modelId="{C3AE1041-867C-47ED-8C8C-83328C0715F8}" type="pres">
      <dgm:prSet presAssocID="{D6C014AC-9A4D-40A4-A80C-C7D4241CF6AB}" presName="rootText" presStyleLbl="node4" presStyleIdx="7" presStyleCnt="14">
        <dgm:presLayoutVars>
          <dgm:chPref val="3"/>
        </dgm:presLayoutVars>
      </dgm:prSet>
      <dgm:spPr/>
    </dgm:pt>
    <dgm:pt modelId="{E343739C-262A-4A78-910E-B45A905170D9}" type="pres">
      <dgm:prSet presAssocID="{D6C014AC-9A4D-40A4-A80C-C7D4241CF6AB}" presName="rootConnector" presStyleLbl="node4" presStyleIdx="7" presStyleCnt="14"/>
      <dgm:spPr/>
    </dgm:pt>
    <dgm:pt modelId="{5FF82D35-F652-44CC-9D1B-40FCBF565093}" type="pres">
      <dgm:prSet presAssocID="{D6C014AC-9A4D-40A4-A80C-C7D4241CF6AB}" presName="hierChild4" presStyleCnt="0"/>
      <dgm:spPr/>
    </dgm:pt>
    <dgm:pt modelId="{D37E8EF7-7864-494F-9384-C221A089CEE9}" type="pres">
      <dgm:prSet presAssocID="{D6C014AC-9A4D-40A4-A80C-C7D4241CF6AB}" presName="hierChild5" presStyleCnt="0"/>
      <dgm:spPr/>
    </dgm:pt>
    <dgm:pt modelId="{99177E12-8451-4956-B608-761B5F09C2D4}" type="pres">
      <dgm:prSet presAssocID="{2421FE4B-D45B-4BE6-B74D-0446F0917AD3}" presName="Name37" presStyleLbl="parChTrans1D4" presStyleIdx="8" presStyleCnt="14"/>
      <dgm:spPr/>
    </dgm:pt>
    <dgm:pt modelId="{C57B0031-5397-4981-A22E-63A9C907FB9E}" type="pres">
      <dgm:prSet presAssocID="{DDA954F0-EA10-405E-A421-FAE81AA0CE02}" presName="hierRoot2" presStyleCnt="0">
        <dgm:presLayoutVars>
          <dgm:hierBranch val="init"/>
        </dgm:presLayoutVars>
      </dgm:prSet>
      <dgm:spPr/>
    </dgm:pt>
    <dgm:pt modelId="{91C6DEB8-35B1-48DD-9ABE-9837971C75D4}" type="pres">
      <dgm:prSet presAssocID="{DDA954F0-EA10-405E-A421-FAE81AA0CE02}" presName="rootComposite" presStyleCnt="0"/>
      <dgm:spPr/>
    </dgm:pt>
    <dgm:pt modelId="{6837F828-EFD3-4FD6-B004-1BBB76DAD358}" type="pres">
      <dgm:prSet presAssocID="{DDA954F0-EA10-405E-A421-FAE81AA0CE02}" presName="rootText" presStyleLbl="node4" presStyleIdx="8" presStyleCnt="14">
        <dgm:presLayoutVars>
          <dgm:chPref val="3"/>
        </dgm:presLayoutVars>
      </dgm:prSet>
      <dgm:spPr/>
    </dgm:pt>
    <dgm:pt modelId="{BE73CEB2-CC1C-4D92-9E54-DC4BF4323196}" type="pres">
      <dgm:prSet presAssocID="{DDA954F0-EA10-405E-A421-FAE81AA0CE02}" presName="rootConnector" presStyleLbl="node4" presStyleIdx="8" presStyleCnt="14"/>
      <dgm:spPr/>
    </dgm:pt>
    <dgm:pt modelId="{631991C4-6F7A-4089-920F-386BEEE34CC3}" type="pres">
      <dgm:prSet presAssocID="{DDA954F0-EA10-405E-A421-FAE81AA0CE02}" presName="hierChild4" presStyleCnt="0"/>
      <dgm:spPr/>
    </dgm:pt>
    <dgm:pt modelId="{90748F00-9881-4000-80A1-E062980E0119}" type="pres">
      <dgm:prSet presAssocID="{DDA954F0-EA10-405E-A421-FAE81AA0CE02}" presName="hierChild5" presStyleCnt="0"/>
      <dgm:spPr/>
    </dgm:pt>
    <dgm:pt modelId="{49899D10-3BEF-4C65-8347-7ACD9EBF3DE6}" type="pres">
      <dgm:prSet presAssocID="{6241E8A8-C8AE-48E9-ABCC-0AA288A39DFC}" presName="hierChild5" presStyleCnt="0"/>
      <dgm:spPr/>
    </dgm:pt>
    <dgm:pt modelId="{9529AD63-AD98-4699-B689-2C04E91CB343}" type="pres">
      <dgm:prSet presAssocID="{4D0CF7BA-DD52-4051-BD50-07AC0A9B4B06}" presName="hierChild5" presStyleCnt="0"/>
      <dgm:spPr/>
    </dgm:pt>
    <dgm:pt modelId="{07FC7146-CF80-44FB-9289-ABABCF3F158D}" type="pres">
      <dgm:prSet presAssocID="{8A9B2266-C0CD-45F5-A145-8883F9D4464E}" presName="Name37" presStyleLbl="parChTrans1D2" presStyleIdx="2" presStyleCnt="3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2" presStyleCnt="3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2" presStyleCnt="3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5" presStyleCnt="8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5" presStyleCnt="8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5" presStyleCnt="8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6" presStyleCnt="8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6" presStyleCnt="8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6" presStyleCnt="8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7" presStyleCnt="8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7" presStyleCnt="8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7" presStyleCnt="8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9" presStyleCnt="14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9" presStyleCnt="14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9" presStyleCnt="14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0" presStyleCnt="14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0" presStyleCnt="14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0" presStyleCnt="14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11" presStyleCnt="14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11" presStyleCnt="14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11" presStyleCnt="14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12" presStyleCnt="14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12" presStyleCnt="14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12" presStyleCnt="14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13" presStyleCnt="14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13" presStyleCnt="14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13" presStyleCnt="14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A0967102-FAB0-4573-A800-C5CDE0E5D6B4}" type="presOf" srcId="{871ADFFD-5030-4C1C-8DF2-72B6DBA41972}" destId="{DCF7F51A-EF8B-4002-8E39-3909C3DE053F}" srcOrd="0" destOrd="0" presId="urn:microsoft.com/office/officeart/2005/8/layout/orgChart1"/>
    <dgm:cxn modelId="{6DC3B703-4C6F-4657-BB02-3AE0C1AB54AF}" type="presOf" srcId="{D7C3EDA3-26A2-42E9-9FEE-2BAD37E5F5B5}" destId="{3FF23244-C415-4C92-BF03-678DFC42079E}" srcOrd="0" destOrd="0" presId="urn:microsoft.com/office/officeart/2005/8/layout/orgChart1"/>
    <dgm:cxn modelId="{7E5E0504-E2A8-43E3-A133-2B81B7971BEE}" type="presOf" srcId="{AB460D7E-B3AA-40FA-8952-402C9F90680B}" destId="{480BF839-20B6-4B65-B4D5-C0CC7E9A5BC9}" srcOrd="1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34DE10A-6833-4CE4-871C-46F54303F460}" type="presOf" srcId="{CB5BCBDA-C649-4EB4-B68F-943DFB24943A}" destId="{931747FB-BFB4-4014-BB0F-E36071D4A775}" srcOrd="1" destOrd="0" presId="urn:microsoft.com/office/officeart/2005/8/layout/orgChart1"/>
    <dgm:cxn modelId="{6B72510C-17D6-4067-B714-3A9A55BC05AF}" type="presOf" srcId="{D6C014AC-9A4D-40A4-A80C-C7D4241CF6AB}" destId="{C3AE1041-867C-47ED-8C8C-83328C0715F8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FA387719-6461-43EF-97D8-42E13F7929A7}" type="presOf" srcId="{4836978A-6B5A-4F56-BD02-979CE871CBDA}" destId="{FCE24889-BD93-431B-B6A9-731DBD244042}" srcOrd="1" destOrd="0" presId="urn:microsoft.com/office/officeart/2005/8/layout/orgChart1"/>
    <dgm:cxn modelId="{2295C51A-ADEF-40CD-9816-B646F469DAE3}" type="presOf" srcId="{9FB92057-27E4-4657-89EC-EFD345310C80}" destId="{8999EF43-612A-46D9-85A4-67B4C8458838}" srcOrd="0" destOrd="0" presId="urn:microsoft.com/office/officeart/2005/8/layout/orgChart1"/>
    <dgm:cxn modelId="{2970481B-67F0-4B21-910A-7A45C8310801}" type="presOf" srcId="{FFF983E5-584F-4B1E-B047-763FA4264669}" destId="{18BDCFB3-3D7D-4A92-AD26-7CA569616571}" srcOrd="0" destOrd="0" presId="urn:microsoft.com/office/officeart/2005/8/layout/orgChart1"/>
    <dgm:cxn modelId="{28B9D621-480E-484D-A22A-D0D1C79A81DC}" type="presOf" srcId="{685FA5C9-C9AF-4FAF-A9E6-18C9AAC87184}" destId="{69A37B95-73F0-4850-BA6E-4088E4B7D1EE}" srcOrd="1" destOrd="0" presId="urn:microsoft.com/office/officeart/2005/8/layout/orgChart1"/>
    <dgm:cxn modelId="{976A1324-9CEB-4C99-9136-38FB245875E5}" type="presOf" srcId="{1D5E7790-0A43-4487-BF94-B93B0418E0CC}" destId="{22467D1D-B9BC-474B-B8D2-8B1E0266A82A}" srcOrd="0" destOrd="0" presId="urn:microsoft.com/office/officeart/2005/8/layout/orgChart1"/>
    <dgm:cxn modelId="{E0858F26-1C25-4A9D-87BF-0303D3C4813E}" srcId="{6241E8A8-C8AE-48E9-ABCC-0AA288A39DFC}" destId="{CB5BCBDA-C649-4EB4-B68F-943DFB24943A}" srcOrd="0" destOrd="0" parTransId="{9FB92057-27E4-4657-89EC-EFD345310C80}" sibTransId="{9A25573C-A805-428B-82EB-2058FB5ACCC7}"/>
    <dgm:cxn modelId="{AFCACF28-22EF-4C8A-B90E-AD9259DEA767}" type="presOf" srcId="{3D6E507B-39A8-4E52-B26E-B40C110EAFC4}" destId="{C22E84EF-5FC1-4732-9E60-278D54E19DFA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D8CBF333-E5F3-4978-9B2C-52A7B5FBA4C1}" type="presOf" srcId="{50CDA482-75AF-4333-B37B-179556E70481}" destId="{2CD3AA63-60EE-4D74-88AF-2EEEE0C77B88}" srcOrd="1" destOrd="0" presId="urn:microsoft.com/office/officeart/2005/8/layout/orgChart1"/>
    <dgm:cxn modelId="{B000C934-DDF7-4399-A833-FEF58AB45D0A}" type="presOf" srcId="{BFAED2D2-AEB7-4B02-93A8-E0F6A437049A}" destId="{7CB592DC-1CDC-4B63-8754-FBDB587C43C4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062875D-8B66-4F25-8145-9009297783C6}" type="presOf" srcId="{FB9FAE60-4546-48BE-918D-32715A28EC60}" destId="{51450C6A-BBA2-4D7A-922E-9E1F231F94B3}" srcOrd="0" destOrd="0" presId="urn:microsoft.com/office/officeart/2005/8/layout/orgChart1"/>
    <dgm:cxn modelId="{771A8041-D6EB-4053-B968-8F3FE691686A}" srcId="{4D0CF7BA-DD52-4051-BD50-07AC0A9B4B06}" destId="{685FA5C9-C9AF-4FAF-A9E6-18C9AAC87184}" srcOrd="0" destOrd="0" parTransId="{093BED9A-FECE-4E51-B8EC-C1F26CF02951}" sibTransId="{297E1148-FB96-48D5-B168-372DC3C6C50B}"/>
    <dgm:cxn modelId="{FB7A8463-8EAA-4ABF-8B83-58601D95D6F7}" type="presOf" srcId="{258CDCF0-4208-4387-983C-D984C98E7EB7}" destId="{E29BD128-C426-44F5-9A0D-7ED284B4623D}" srcOrd="0" destOrd="0" presId="urn:microsoft.com/office/officeart/2005/8/layout/orgChart1"/>
    <dgm:cxn modelId="{D16F9E43-A42B-4382-9760-349EFBDF36D4}" type="presOf" srcId="{932E3846-6514-419C-B7D8-21C114862483}" destId="{B38B793A-0417-4B22-A38A-FFC2297ECC0C}" srcOrd="1" destOrd="0" presId="urn:microsoft.com/office/officeart/2005/8/layout/orgChart1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1448AD48-0DE9-43B3-9B24-6C65E414C53B}" type="presOf" srcId="{81C100CA-6DBB-4715-A882-A8ED960309D3}" destId="{915D2EBF-55D4-419A-B614-606927ADED2E}" srcOrd="0" destOrd="0" presId="urn:microsoft.com/office/officeart/2005/8/layout/orgChart1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743E0C4A-0059-4784-B82B-05D44586B231}" type="presOf" srcId="{093BED9A-FECE-4E51-B8EC-C1F26CF02951}" destId="{D8E78BD3-C7F0-4AFA-AA69-DFA0187BB0F4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A2EA306B-D7BC-4782-BDD3-4537CAB5EFFC}" type="presOf" srcId="{5E0148EF-1A68-4DDF-8B3B-07983731F30B}" destId="{F2793BD6-1A3E-4F93-AEED-E0230E88B8F2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B6DE8B4C-634D-47BC-A1FD-5CF37740D54A}" type="presOf" srcId="{A0CAE110-AFE0-40A4-9C40-2DC0B68BF4BC}" destId="{4C6D15CB-4C9F-4EC7-9AFF-89F1472A7EA9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2BD93E6F-D171-4732-8AB6-55B5551D712C}" srcId="{AB460D7E-B3AA-40FA-8952-402C9F90680B}" destId="{4836978A-6B5A-4F56-BD02-979CE871CBDA}" srcOrd="0" destOrd="0" parTransId="{1D5E7790-0A43-4487-BF94-B93B0418E0CC}" sibTransId="{872B4BF6-6E4A-4DCE-B8F9-62091843DE0A}"/>
    <dgm:cxn modelId="{71645A73-2677-42C3-921D-20327FACFC8D}" type="presOf" srcId="{B786144F-5D28-4CC6-AA66-013F43EB76E3}" destId="{CE3A4C90-7BFF-4711-B8B1-B3421F913C6D}" srcOrd="0" destOrd="0" presId="urn:microsoft.com/office/officeart/2005/8/layout/orgChart1"/>
    <dgm:cxn modelId="{1A808B53-861D-48E4-A670-BBCE190B2C6A}" srcId="{685FA5C9-C9AF-4FAF-A9E6-18C9AAC87184}" destId="{8BE1FBD3-0DFD-48B3-97BC-D1BB0CAB50FE}" srcOrd="1" destOrd="0" parTransId="{D7C3EDA3-26A2-42E9-9FEE-2BAD37E5F5B5}" sibTransId="{CA869307-595C-4F18-BFD9-3FF6F62BE3D5}"/>
    <dgm:cxn modelId="{14386955-A6CE-40B1-91BA-70B6D69B1E89}" type="presOf" srcId="{744A1453-F697-427B-BDEA-2EBAF27DE1D2}" destId="{FE340A21-C8CA-4E0C-83AF-91594659EF0D}" srcOrd="0" destOrd="0" presId="urn:microsoft.com/office/officeart/2005/8/layout/orgChart1"/>
    <dgm:cxn modelId="{C6D23256-6E7F-4FBB-8FAB-6E47F5FE7493}" srcId="{6241E8A8-C8AE-48E9-ABCC-0AA288A39DFC}" destId="{DDA954F0-EA10-405E-A421-FAE81AA0CE02}" srcOrd="2" destOrd="0" parTransId="{2421FE4B-D45B-4BE6-B74D-0446F0917AD3}" sibTransId="{10F5734B-F071-4A1D-AD5B-5FE03FCE8777}"/>
    <dgm:cxn modelId="{253B2777-1316-435D-9C1C-9C645D1F4E2C}" type="presOf" srcId="{CB5BCBDA-C649-4EB4-B68F-943DFB24943A}" destId="{A1DB6A62-B0C9-4599-8007-5A991CCD614C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E43DBD7A-9AF7-48DE-86CE-7DCB5D561CAD}" srcId="{4D0CF7BA-DD52-4051-BD50-07AC0A9B4B06}" destId="{6241E8A8-C8AE-48E9-ABCC-0AA288A39DFC}" srcOrd="1" destOrd="0" parTransId="{871ADFFD-5030-4C1C-8DF2-72B6DBA41972}" sibTransId="{6503EC6A-B3B4-44E1-AFC0-B83A2B9FD929}"/>
    <dgm:cxn modelId="{07391C7E-9ABB-48F7-A45E-2989493ACCF4}" type="presOf" srcId="{2421FE4B-D45B-4BE6-B74D-0446F0917AD3}" destId="{99177E12-8451-4956-B608-761B5F09C2D4}" srcOrd="0" destOrd="0" presId="urn:microsoft.com/office/officeart/2005/8/layout/orgChart1"/>
    <dgm:cxn modelId="{5417FB7F-D28B-4F04-98B0-65595D501438}" srcId="{932E3846-6514-419C-B7D8-21C114862483}" destId="{176E77E0-57A0-43E9-A6BF-87F97C091745}" srcOrd="1" destOrd="0" parTransId="{744A1453-F697-427B-BDEA-2EBAF27DE1D2}" sibTransId="{C7883D4C-D030-4F24-B486-7D96C5C6B85C}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86D25E81-E21F-438E-B605-D63D1DD4EB0A}" srcId="{AB460D7E-B3AA-40FA-8952-402C9F90680B}" destId="{A0CAE110-AFE0-40A4-9C40-2DC0B68BF4BC}" srcOrd="1" destOrd="0" parTransId="{BFAED2D2-AEB7-4B02-93A8-E0F6A437049A}" sibTransId="{05D5EEFC-972E-4B93-8637-88B87D97916E}"/>
    <dgm:cxn modelId="{8CB19A81-B236-4941-9786-149E84E7F247}" srcId="{8A1BFD6D-9246-417B-9584-D62AD82299E6}" destId="{4D0CF7BA-DD52-4051-BD50-07AC0A9B4B06}" srcOrd="1" destOrd="0" parTransId="{CBB85A3C-5FB6-4C83-A5E5-077CC3390DAB}" sibTransId="{8E5DA1D8-08BD-4256-92A8-3E6DAB0EB74D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987FBB89-8283-4D24-9274-94BBA646B1EA}" type="presOf" srcId="{176E77E0-57A0-43E9-A6BF-87F97C091745}" destId="{2D27F433-063A-447E-83BA-34296EF07D28}" srcOrd="1" destOrd="0" presId="urn:microsoft.com/office/officeart/2005/8/layout/orgChart1"/>
    <dgm:cxn modelId="{06CF358D-DD9B-4C2F-9F43-F4B0B8E71A8D}" type="presOf" srcId="{50CDA482-75AF-4333-B37B-179556E70481}" destId="{9ED211F1-E6A6-412A-93C0-41E8C4C1D1F6}" srcOrd="0" destOrd="0" presId="urn:microsoft.com/office/officeart/2005/8/layout/orgChart1"/>
    <dgm:cxn modelId="{4FFE8F92-0B0B-4940-B41C-908EC3938600}" type="presOf" srcId="{3D6E507B-39A8-4E52-B26E-B40C110EAFC4}" destId="{7DB8496E-F8E3-4DC4-ACB7-A541C73C091C}" srcOrd="1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10FB3195-77F0-4BF5-9621-73EA7BD118B5}" type="presOf" srcId="{8BE1FBD3-0DFD-48B3-97BC-D1BB0CAB50FE}" destId="{E3A88857-8130-4A61-B142-82478999756C}" srcOrd="1" destOrd="0" presId="urn:microsoft.com/office/officeart/2005/8/layout/orgChart1"/>
    <dgm:cxn modelId="{7726C497-5068-4060-B8AC-1239EE0F3CB2}" srcId="{3D6E507B-39A8-4E52-B26E-B40C110EAFC4}" destId="{81C100CA-6DBB-4715-A882-A8ED960309D3}" srcOrd="0" destOrd="0" parTransId="{FFF983E5-584F-4B1E-B047-763FA4264669}" sibTransId="{E7CFAD5F-CABE-4267-965A-D2D039D6F58D}"/>
    <dgm:cxn modelId="{AD788AA1-3044-4B9E-92C7-2AA6F8418D1F}" type="presOf" srcId="{DDA954F0-EA10-405E-A421-FAE81AA0CE02}" destId="{BE73CEB2-CC1C-4D92-9E54-DC4BF4323196}" srcOrd="1" destOrd="0" presId="urn:microsoft.com/office/officeart/2005/8/layout/orgChart1"/>
    <dgm:cxn modelId="{6C9FF8A8-6832-41D9-99A6-51233BCCB05D}" srcId="{6241E8A8-C8AE-48E9-ABCC-0AA288A39DFC}" destId="{D6C014AC-9A4D-40A4-A80C-C7D4241CF6AB}" srcOrd="1" destOrd="0" parTransId="{5E0148EF-1A68-4DDF-8B3B-07983731F30B}" sibTransId="{F3A58F3C-7DC6-4137-A0F7-2B1233D703C4}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76CB9AD-11B2-4DE9-BA62-3396A4E1D40C}" type="presOf" srcId="{A0CAE110-AFE0-40A4-9C40-2DC0B68BF4BC}" destId="{46BC0E2D-A4B3-46A8-835E-6622372E4D1A}" srcOrd="1" destOrd="0" presId="urn:microsoft.com/office/officeart/2005/8/layout/orgChart1"/>
    <dgm:cxn modelId="{0A9479B1-E04B-4A5F-8C2D-E2760601E7B3}" type="presOf" srcId="{7F88BD9A-C305-4B89-ACFB-37D10304B33A}" destId="{3842DAFA-A36F-4A23-9AD0-886F791D3168}" srcOrd="0" destOrd="0" presId="urn:microsoft.com/office/officeart/2005/8/layout/orgChart1"/>
    <dgm:cxn modelId="{AB4295B3-8E2F-412C-8835-12AEF9324E9C}" srcId="{8A1BFD6D-9246-417B-9584-D62AD82299E6}" destId="{932E3846-6514-419C-B7D8-21C114862483}" srcOrd="0" destOrd="0" parTransId="{7F88BD9A-C305-4B89-ACFB-37D10304B33A}" sibTransId="{ACEB3E68-4058-4561-B1F6-1B13CCB3BBE2}"/>
    <dgm:cxn modelId="{4A05C7B3-B876-4314-B055-113FE9215EB5}" srcId="{932E3846-6514-419C-B7D8-21C114862483}" destId="{AB460D7E-B3AA-40FA-8952-402C9F90680B}" srcOrd="0" destOrd="0" parTransId="{FB9FAE60-4546-48BE-918D-32715A28EC60}" sibTransId="{3828736F-860F-423E-8A0F-4AEDE87373FC}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F10E57BC-6894-4E97-A3C8-C85973948A49}" type="presOf" srcId="{4836978A-6B5A-4F56-BD02-979CE871CBDA}" destId="{6EC32ABA-EA29-4001-981F-081A584D51A0}" srcOrd="0" destOrd="0" presId="urn:microsoft.com/office/officeart/2005/8/layout/orgChart1"/>
    <dgm:cxn modelId="{5B3705BD-D7DB-422D-B1C2-6D491C633AB6}" type="presOf" srcId="{4D0CF7BA-DD52-4051-BD50-07AC0A9B4B06}" destId="{296BBD37-6439-46D1-A88A-571DA3476115}" srcOrd="1" destOrd="0" presId="urn:microsoft.com/office/officeart/2005/8/layout/orgChart1"/>
    <dgm:cxn modelId="{067056BE-4830-41FA-A02A-46CA54808FF3}" type="presOf" srcId="{258CDCF0-4208-4387-983C-D984C98E7EB7}" destId="{BE96A2CF-A74A-4EC3-A98E-EE76D989E1E6}" srcOrd="1" destOrd="0" presId="urn:microsoft.com/office/officeart/2005/8/layout/orgChart1"/>
    <dgm:cxn modelId="{2A9C1BBF-1FCD-43C3-A819-872BDB077D4F}" srcId="{932E3846-6514-419C-B7D8-21C114862483}" destId="{3D6E507B-39A8-4E52-B26E-B40C110EAFC4}" srcOrd="2" destOrd="0" parTransId="{B786144F-5D28-4CC6-AA66-013F43EB76E3}" sibTransId="{BDF5CB6F-864F-40AD-B173-942BB1295AF1}"/>
    <dgm:cxn modelId="{6EBF94C2-71C4-488E-BC2B-39642F8725FB}" type="presOf" srcId="{DDA954F0-EA10-405E-A421-FAE81AA0CE02}" destId="{6837F828-EFD3-4FD6-B004-1BBB76DAD358}" srcOrd="0" destOrd="0" presId="urn:microsoft.com/office/officeart/2005/8/layout/orgChart1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2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E5C82CCC-AF10-4C06-AE11-1EC380D0A51D}" type="presOf" srcId="{176E77E0-57A0-43E9-A6BF-87F97C091745}" destId="{90083FA9-5B9A-44AF-B14A-F20F7530FB05}" srcOrd="0" destOrd="0" presId="urn:microsoft.com/office/officeart/2005/8/layout/orgChart1"/>
    <dgm:cxn modelId="{5D5E50CC-34F3-43F8-9467-32A69401D01B}" type="presOf" srcId="{D6C014AC-9A4D-40A4-A80C-C7D4241CF6AB}" destId="{E343739C-262A-4A78-910E-B45A905170D9}" srcOrd="1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1BE8F7D4-1C09-4195-AF9B-99DDED6B32C9}" type="presOf" srcId="{CBB85A3C-5FB6-4C83-A5E5-077CC3390DAB}" destId="{659BDF0B-9252-427C-92A0-82462F893BF3}" srcOrd="0" destOrd="0" presId="urn:microsoft.com/office/officeart/2005/8/layout/orgChart1"/>
    <dgm:cxn modelId="{1BD5C7DF-F634-4F4C-8122-DAA5A9B5E327}" type="presOf" srcId="{685FA5C9-C9AF-4FAF-A9E6-18C9AAC87184}" destId="{7F7BE618-DD7B-486D-88A1-B85F549A96F4}" srcOrd="0" destOrd="0" presId="urn:microsoft.com/office/officeart/2005/8/layout/orgChart1"/>
    <dgm:cxn modelId="{248F03E0-D0F0-4ABC-8B0E-7A87D5FB3B49}" type="presOf" srcId="{8BE1FBD3-0DFD-48B3-97BC-D1BB0CAB50FE}" destId="{5FA948D4-EAAA-4159-B769-3D3469463D0A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5F5AB6E3-D7A2-4023-B9F7-B107E370168C}" type="presOf" srcId="{6241E8A8-C8AE-48E9-ABCC-0AA288A39DFC}" destId="{9C612F49-BB11-4EB8-8DF4-81C44B3A92C6}" srcOrd="1" destOrd="0" presId="urn:microsoft.com/office/officeart/2005/8/layout/orgChart1"/>
    <dgm:cxn modelId="{31609DE7-E6FC-40E1-8791-AF871FF79B99}" type="presOf" srcId="{4D0CF7BA-DD52-4051-BD50-07AC0A9B4B06}" destId="{BCF14A2D-1922-4073-915A-B4F265BEBB47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A67A79EF-E3AD-4324-9234-BA27DB2F28BC}" type="presOf" srcId="{6241E8A8-C8AE-48E9-ABCC-0AA288A39DFC}" destId="{986875B8-A1F9-41D5-BF31-DEA9DC373699}" srcOrd="0" destOrd="0" presId="urn:microsoft.com/office/officeart/2005/8/layout/orgChart1"/>
    <dgm:cxn modelId="{B05D37F0-0C5C-4AAD-8BF9-0149DF3A34A7}" type="presOf" srcId="{AB460D7E-B3AA-40FA-8952-402C9F90680B}" destId="{0E4F6ECF-7E92-4B9B-BB39-434881A751B9}" srcOrd="0" destOrd="0" presId="urn:microsoft.com/office/officeart/2005/8/layout/orgChart1"/>
    <dgm:cxn modelId="{B1FB8EF0-09F0-4FA9-A07A-04542FEB067F}" type="presOf" srcId="{FEEDD855-B18E-4BA2-AA47-17D18BE348C4}" destId="{27871288-B20D-4295-AA1D-D0D905B366FD}" srcOrd="0" destOrd="0" presId="urn:microsoft.com/office/officeart/2005/8/layout/orgChart1"/>
    <dgm:cxn modelId="{F4EC3AF3-77CA-44DB-A7EB-BF4916DCC83C}" srcId="{3D6E507B-39A8-4E52-B26E-B40C110EAFC4}" destId="{50CDA482-75AF-4333-B37B-179556E70481}" srcOrd="1" destOrd="0" parTransId="{FEEDD855-B18E-4BA2-AA47-17D18BE348C4}" sibTransId="{2BA2B1AE-19FE-4D3A-AEA7-AC4E0610E76D}"/>
    <dgm:cxn modelId="{D15A7CF3-3C92-4C25-ACF6-CE4C36BDA908}" type="presOf" srcId="{401AC510-48D9-4B09-ACD4-4EBAFCCF642D}" destId="{4AA506BE-455C-441E-8C3C-F25E726BF20F}" srcOrd="0" destOrd="0" presId="urn:microsoft.com/office/officeart/2005/8/layout/orgChart1"/>
    <dgm:cxn modelId="{5A4A97F7-4896-4B81-A212-7D6CE595B120}" type="presOf" srcId="{932E3846-6514-419C-B7D8-21C114862483}" destId="{23196580-17A8-4D3B-A303-B24D36C57F1F}" srcOrd="0" destOrd="0" presId="urn:microsoft.com/office/officeart/2005/8/layout/orgChart1"/>
    <dgm:cxn modelId="{051CE6F7-D2EC-4A0F-B96E-0A5103D71A21}" srcId="{685FA5C9-C9AF-4FAF-A9E6-18C9AAC87184}" destId="{258CDCF0-4208-4387-983C-D984C98E7EB7}" srcOrd="0" destOrd="0" parTransId="{401AC510-48D9-4B09-ACD4-4EBAFCCF642D}" sibTransId="{BF7290A4-B1E7-43A0-B013-876765429D16}"/>
    <dgm:cxn modelId="{E6E3E7FD-01B4-41B8-A3F3-C8FAD91D5E26}" type="presOf" srcId="{81C100CA-6DBB-4715-A882-A8ED960309D3}" destId="{404C9201-CECE-4CE9-9CEC-B86835AB4E8D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E6E8D008-93E7-44B0-95AC-59D2D33BE366}" type="presParOf" srcId="{E247C8AC-DD95-4CB4-B427-D6203C5DC5B0}" destId="{3842DAFA-A36F-4A23-9AD0-886F791D3168}" srcOrd="0" destOrd="0" presId="urn:microsoft.com/office/officeart/2005/8/layout/orgChart1"/>
    <dgm:cxn modelId="{12C7AD91-B36A-4F42-8F71-D6653B27848F}" type="presParOf" srcId="{E247C8AC-DD95-4CB4-B427-D6203C5DC5B0}" destId="{AD0CB0F2-E073-462B-929D-9CEF2C38F987}" srcOrd="1" destOrd="0" presId="urn:microsoft.com/office/officeart/2005/8/layout/orgChart1"/>
    <dgm:cxn modelId="{30B99967-BBA9-4847-AFD4-4D4961800DBC}" type="presParOf" srcId="{AD0CB0F2-E073-462B-929D-9CEF2C38F987}" destId="{6DF3EFE6-0653-4359-AEA4-DCD192AB9C4E}" srcOrd="0" destOrd="0" presId="urn:microsoft.com/office/officeart/2005/8/layout/orgChart1"/>
    <dgm:cxn modelId="{4BC4EC40-8FCE-466A-BE9D-9128082E319C}" type="presParOf" srcId="{6DF3EFE6-0653-4359-AEA4-DCD192AB9C4E}" destId="{23196580-17A8-4D3B-A303-B24D36C57F1F}" srcOrd="0" destOrd="0" presId="urn:microsoft.com/office/officeart/2005/8/layout/orgChart1"/>
    <dgm:cxn modelId="{5B5AC761-95A0-4CCC-B632-8CD72EB1DB35}" type="presParOf" srcId="{6DF3EFE6-0653-4359-AEA4-DCD192AB9C4E}" destId="{B38B793A-0417-4B22-A38A-FFC2297ECC0C}" srcOrd="1" destOrd="0" presId="urn:microsoft.com/office/officeart/2005/8/layout/orgChart1"/>
    <dgm:cxn modelId="{8A4D4ECD-6DE2-4CE2-968D-15998A7490C4}" type="presParOf" srcId="{AD0CB0F2-E073-462B-929D-9CEF2C38F987}" destId="{3A199264-BCB3-4EF4-984F-A4E33B984EA2}" srcOrd="1" destOrd="0" presId="urn:microsoft.com/office/officeart/2005/8/layout/orgChart1"/>
    <dgm:cxn modelId="{EC8E5369-42F9-4BDB-AE44-952FFBCC72A5}" type="presParOf" srcId="{3A199264-BCB3-4EF4-984F-A4E33B984EA2}" destId="{51450C6A-BBA2-4D7A-922E-9E1F231F94B3}" srcOrd="0" destOrd="0" presId="urn:microsoft.com/office/officeart/2005/8/layout/orgChart1"/>
    <dgm:cxn modelId="{CE97209A-3607-4C90-A28E-C1C2A691B95A}" type="presParOf" srcId="{3A199264-BCB3-4EF4-984F-A4E33B984EA2}" destId="{26F99360-F1E3-47C0-A579-AFF9A4F334FD}" srcOrd="1" destOrd="0" presId="urn:microsoft.com/office/officeart/2005/8/layout/orgChart1"/>
    <dgm:cxn modelId="{7C615A7F-6653-49F7-B3F8-045B72590B0C}" type="presParOf" srcId="{26F99360-F1E3-47C0-A579-AFF9A4F334FD}" destId="{9BA0E281-2760-417C-9FE2-C6F5700F3907}" srcOrd="0" destOrd="0" presId="urn:microsoft.com/office/officeart/2005/8/layout/orgChart1"/>
    <dgm:cxn modelId="{E5FFD634-1AA3-4047-9540-8EBF1532149E}" type="presParOf" srcId="{9BA0E281-2760-417C-9FE2-C6F5700F3907}" destId="{0E4F6ECF-7E92-4B9B-BB39-434881A751B9}" srcOrd="0" destOrd="0" presId="urn:microsoft.com/office/officeart/2005/8/layout/orgChart1"/>
    <dgm:cxn modelId="{B83E1798-37AA-4FDB-B877-74D136DC365B}" type="presParOf" srcId="{9BA0E281-2760-417C-9FE2-C6F5700F3907}" destId="{480BF839-20B6-4B65-B4D5-C0CC7E9A5BC9}" srcOrd="1" destOrd="0" presId="urn:microsoft.com/office/officeart/2005/8/layout/orgChart1"/>
    <dgm:cxn modelId="{A134F364-E37D-4936-BD19-E1A2279C822E}" type="presParOf" srcId="{26F99360-F1E3-47C0-A579-AFF9A4F334FD}" destId="{A3241861-D660-4517-920C-4CB55468F0E5}" srcOrd="1" destOrd="0" presId="urn:microsoft.com/office/officeart/2005/8/layout/orgChart1"/>
    <dgm:cxn modelId="{7D854BC4-537B-45D3-9D42-AB8A34764256}" type="presParOf" srcId="{A3241861-D660-4517-920C-4CB55468F0E5}" destId="{22467D1D-B9BC-474B-B8D2-8B1E0266A82A}" srcOrd="0" destOrd="0" presId="urn:microsoft.com/office/officeart/2005/8/layout/orgChart1"/>
    <dgm:cxn modelId="{93FF6D44-BE3F-4406-99DC-BA0EFB68F297}" type="presParOf" srcId="{A3241861-D660-4517-920C-4CB55468F0E5}" destId="{BA3DE8C1-2649-45E6-B497-7336A26F3AD7}" srcOrd="1" destOrd="0" presId="urn:microsoft.com/office/officeart/2005/8/layout/orgChart1"/>
    <dgm:cxn modelId="{8BFFFE41-A284-42A3-9A21-6854658C0A6B}" type="presParOf" srcId="{BA3DE8C1-2649-45E6-B497-7336A26F3AD7}" destId="{8A7AE461-CD9C-4431-A913-487D0EDADEF9}" srcOrd="0" destOrd="0" presId="urn:microsoft.com/office/officeart/2005/8/layout/orgChart1"/>
    <dgm:cxn modelId="{02C2A18B-5B67-4665-9E3A-8E2591601345}" type="presParOf" srcId="{8A7AE461-CD9C-4431-A913-487D0EDADEF9}" destId="{6EC32ABA-EA29-4001-981F-081A584D51A0}" srcOrd="0" destOrd="0" presId="urn:microsoft.com/office/officeart/2005/8/layout/orgChart1"/>
    <dgm:cxn modelId="{E07992A2-FA5D-478B-AADF-EC4F0892D4C6}" type="presParOf" srcId="{8A7AE461-CD9C-4431-A913-487D0EDADEF9}" destId="{FCE24889-BD93-431B-B6A9-731DBD244042}" srcOrd="1" destOrd="0" presId="urn:microsoft.com/office/officeart/2005/8/layout/orgChart1"/>
    <dgm:cxn modelId="{66F40CCA-9848-4222-B1DB-BA77B817FE45}" type="presParOf" srcId="{BA3DE8C1-2649-45E6-B497-7336A26F3AD7}" destId="{AD698CDD-1C07-4CC3-BBE5-5DB86A278CE7}" srcOrd="1" destOrd="0" presId="urn:microsoft.com/office/officeart/2005/8/layout/orgChart1"/>
    <dgm:cxn modelId="{6B1256CD-A437-4A54-AEE9-FD2404EA5048}" type="presParOf" srcId="{BA3DE8C1-2649-45E6-B497-7336A26F3AD7}" destId="{B4922E83-A94B-4927-8F28-3B09525E306A}" srcOrd="2" destOrd="0" presId="urn:microsoft.com/office/officeart/2005/8/layout/orgChart1"/>
    <dgm:cxn modelId="{C4E0F289-65B5-42B8-B9A1-29DE763E6CEB}" type="presParOf" srcId="{A3241861-D660-4517-920C-4CB55468F0E5}" destId="{7CB592DC-1CDC-4B63-8754-FBDB587C43C4}" srcOrd="2" destOrd="0" presId="urn:microsoft.com/office/officeart/2005/8/layout/orgChart1"/>
    <dgm:cxn modelId="{ECE16FD5-7C8D-426C-9877-E4C0385A00A9}" type="presParOf" srcId="{A3241861-D660-4517-920C-4CB55468F0E5}" destId="{82828667-E686-489E-ADC6-53E6642254A2}" srcOrd="3" destOrd="0" presId="urn:microsoft.com/office/officeart/2005/8/layout/orgChart1"/>
    <dgm:cxn modelId="{F80CA3DE-43C8-4869-8577-B6233B09E5E9}" type="presParOf" srcId="{82828667-E686-489E-ADC6-53E6642254A2}" destId="{B11B8657-1D14-4337-ABCF-8F728141900D}" srcOrd="0" destOrd="0" presId="urn:microsoft.com/office/officeart/2005/8/layout/orgChart1"/>
    <dgm:cxn modelId="{168A5ADD-A4F6-49B1-8438-AD16BC1FC0B3}" type="presParOf" srcId="{B11B8657-1D14-4337-ABCF-8F728141900D}" destId="{4C6D15CB-4C9F-4EC7-9AFF-89F1472A7EA9}" srcOrd="0" destOrd="0" presId="urn:microsoft.com/office/officeart/2005/8/layout/orgChart1"/>
    <dgm:cxn modelId="{37F650CC-E6A5-4119-BD21-756F907C327B}" type="presParOf" srcId="{B11B8657-1D14-4337-ABCF-8F728141900D}" destId="{46BC0E2D-A4B3-46A8-835E-6622372E4D1A}" srcOrd="1" destOrd="0" presId="urn:microsoft.com/office/officeart/2005/8/layout/orgChart1"/>
    <dgm:cxn modelId="{3EFF6FEC-EA72-49ED-91AE-47B1D29E1E25}" type="presParOf" srcId="{82828667-E686-489E-ADC6-53E6642254A2}" destId="{1FD5E80C-9AF3-49CC-9126-B3E679265CD9}" srcOrd="1" destOrd="0" presId="urn:microsoft.com/office/officeart/2005/8/layout/orgChart1"/>
    <dgm:cxn modelId="{E069AA18-F066-4711-AB6B-B252FD090580}" type="presParOf" srcId="{82828667-E686-489E-ADC6-53E6642254A2}" destId="{4696F978-9494-47A8-A686-BDA2858AFA87}" srcOrd="2" destOrd="0" presId="urn:microsoft.com/office/officeart/2005/8/layout/orgChart1"/>
    <dgm:cxn modelId="{F2F42AF9-486A-4636-9C86-251F531710C0}" type="presParOf" srcId="{26F99360-F1E3-47C0-A579-AFF9A4F334FD}" destId="{DCCAC4B2-4A34-40B0-898C-10DBF672E8E1}" srcOrd="2" destOrd="0" presId="urn:microsoft.com/office/officeart/2005/8/layout/orgChart1"/>
    <dgm:cxn modelId="{A4387C7B-9714-4128-AFC6-16D5978ED09E}" type="presParOf" srcId="{3A199264-BCB3-4EF4-984F-A4E33B984EA2}" destId="{FE340A21-C8CA-4E0C-83AF-91594659EF0D}" srcOrd="2" destOrd="0" presId="urn:microsoft.com/office/officeart/2005/8/layout/orgChart1"/>
    <dgm:cxn modelId="{A0EFDDCD-72E4-435B-8D6D-2DEE2C2E2BBD}" type="presParOf" srcId="{3A199264-BCB3-4EF4-984F-A4E33B984EA2}" destId="{B2B69981-8773-433E-B11B-63DF839F4ADD}" srcOrd="3" destOrd="0" presId="urn:microsoft.com/office/officeart/2005/8/layout/orgChart1"/>
    <dgm:cxn modelId="{120E42A6-F999-4457-BCE2-63F5953FC41D}" type="presParOf" srcId="{B2B69981-8773-433E-B11B-63DF839F4ADD}" destId="{58EF86AE-D5C6-4A9A-AC27-5564B038B10B}" srcOrd="0" destOrd="0" presId="urn:microsoft.com/office/officeart/2005/8/layout/orgChart1"/>
    <dgm:cxn modelId="{4BEC5A05-927C-437E-96B1-4355604A460D}" type="presParOf" srcId="{58EF86AE-D5C6-4A9A-AC27-5564B038B10B}" destId="{90083FA9-5B9A-44AF-B14A-F20F7530FB05}" srcOrd="0" destOrd="0" presId="urn:microsoft.com/office/officeart/2005/8/layout/orgChart1"/>
    <dgm:cxn modelId="{FD82086A-73BB-4752-9E73-00141C56B7B3}" type="presParOf" srcId="{58EF86AE-D5C6-4A9A-AC27-5564B038B10B}" destId="{2D27F433-063A-447E-83BA-34296EF07D28}" srcOrd="1" destOrd="0" presId="urn:microsoft.com/office/officeart/2005/8/layout/orgChart1"/>
    <dgm:cxn modelId="{3813C89C-C9B0-48E3-A71F-6E8DD8A78986}" type="presParOf" srcId="{B2B69981-8773-433E-B11B-63DF839F4ADD}" destId="{DD97BB33-378F-4C87-8363-BA9FFC179B11}" srcOrd="1" destOrd="0" presId="urn:microsoft.com/office/officeart/2005/8/layout/orgChart1"/>
    <dgm:cxn modelId="{15FABE7F-6C68-4A04-948C-5279CE1497D1}" type="presParOf" srcId="{B2B69981-8773-433E-B11B-63DF839F4ADD}" destId="{224DB235-3EF7-465E-8C2D-21C8BD2372AA}" srcOrd="2" destOrd="0" presId="urn:microsoft.com/office/officeart/2005/8/layout/orgChart1"/>
    <dgm:cxn modelId="{9BCF49FA-7438-433F-AB00-95EC5AD305CF}" type="presParOf" srcId="{3A199264-BCB3-4EF4-984F-A4E33B984EA2}" destId="{CE3A4C90-7BFF-4711-B8B1-B3421F913C6D}" srcOrd="4" destOrd="0" presId="urn:microsoft.com/office/officeart/2005/8/layout/orgChart1"/>
    <dgm:cxn modelId="{2BCB2F7D-651F-4ADB-9DD7-4987458C97DA}" type="presParOf" srcId="{3A199264-BCB3-4EF4-984F-A4E33B984EA2}" destId="{8AD4561E-E0EB-428C-812A-D9FCDABD9773}" srcOrd="5" destOrd="0" presId="urn:microsoft.com/office/officeart/2005/8/layout/orgChart1"/>
    <dgm:cxn modelId="{9E7EB032-E1EC-42BE-B43C-8D5A2EAE6AAA}" type="presParOf" srcId="{8AD4561E-E0EB-428C-812A-D9FCDABD9773}" destId="{A1513CB0-5B41-4BCB-AB4A-0DEAE7AFCDCB}" srcOrd="0" destOrd="0" presId="urn:microsoft.com/office/officeart/2005/8/layout/orgChart1"/>
    <dgm:cxn modelId="{57970DB5-6E12-4F57-BC27-45D7F979E781}" type="presParOf" srcId="{A1513CB0-5B41-4BCB-AB4A-0DEAE7AFCDCB}" destId="{C22E84EF-5FC1-4732-9E60-278D54E19DFA}" srcOrd="0" destOrd="0" presId="urn:microsoft.com/office/officeart/2005/8/layout/orgChart1"/>
    <dgm:cxn modelId="{9E913469-D28C-44F0-B73E-D667E2455118}" type="presParOf" srcId="{A1513CB0-5B41-4BCB-AB4A-0DEAE7AFCDCB}" destId="{7DB8496E-F8E3-4DC4-ACB7-A541C73C091C}" srcOrd="1" destOrd="0" presId="urn:microsoft.com/office/officeart/2005/8/layout/orgChart1"/>
    <dgm:cxn modelId="{7FD32E77-184A-4028-BC02-84FD14AC4B14}" type="presParOf" srcId="{8AD4561E-E0EB-428C-812A-D9FCDABD9773}" destId="{2973ABD4-255F-49A6-ABCD-A6FCA39DF413}" srcOrd="1" destOrd="0" presId="urn:microsoft.com/office/officeart/2005/8/layout/orgChart1"/>
    <dgm:cxn modelId="{B9E11FF0-AED3-43B9-A4D8-491460A00EE1}" type="presParOf" srcId="{2973ABD4-255F-49A6-ABCD-A6FCA39DF413}" destId="{18BDCFB3-3D7D-4A92-AD26-7CA569616571}" srcOrd="0" destOrd="0" presId="urn:microsoft.com/office/officeart/2005/8/layout/orgChart1"/>
    <dgm:cxn modelId="{FB2F6C37-1A1F-45B6-BDD8-06BF63DDFC1B}" type="presParOf" srcId="{2973ABD4-255F-49A6-ABCD-A6FCA39DF413}" destId="{B6C13A94-9BD0-499A-A8F6-E14109CA1C14}" srcOrd="1" destOrd="0" presId="urn:microsoft.com/office/officeart/2005/8/layout/orgChart1"/>
    <dgm:cxn modelId="{714E3A1B-5B1D-41B3-B272-9543CF2B6704}" type="presParOf" srcId="{B6C13A94-9BD0-499A-A8F6-E14109CA1C14}" destId="{3991B43B-55B8-4D49-8439-B306F30A4AFB}" srcOrd="0" destOrd="0" presId="urn:microsoft.com/office/officeart/2005/8/layout/orgChart1"/>
    <dgm:cxn modelId="{408693AD-1AF5-496C-A2BF-CFEBBF7B2145}" type="presParOf" srcId="{3991B43B-55B8-4D49-8439-B306F30A4AFB}" destId="{915D2EBF-55D4-419A-B614-606927ADED2E}" srcOrd="0" destOrd="0" presId="urn:microsoft.com/office/officeart/2005/8/layout/orgChart1"/>
    <dgm:cxn modelId="{E33CD4A8-C6F6-49EB-9909-32C274A1F3C0}" type="presParOf" srcId="{3991B43B-55B8-4D49-8439-B306F30A4AFB}" destId="{404C9201-CECE-4CE9-9CEC-B86835AB4E8D}" srcOrd="1" destOrd="0" presId="urn:microsoft.com/office/officeart/2005/8/layout/orgChart1"/>
    <dgm:cxn modelId="{8097CED5-5CEF-4979-B8B0-5DCA5AA3110E}" type="presParOf" srcId="{B6C13A94-9BD0-499A-A8F6-E14109CA1C14}" destId="{DAD908C9-65FF-4924-A1BD-F7FAEB87C72B}" srcOrd="1" destOrd="0" presId="urn:microsoft.com/office/officeart/2005/8/layout/orgChart1"/>
    <dgm:cxn modelId="{B8C01994-422A-4F9F-AB65-7C9FEF53784C}" type="presParOf" srcId="{B6C13A94-9BD0-499A-A8F6-E14109CA1C14}" destId="{9AE89891-D85A-4076-9BB8-1B7DC7787B64}" srcOrd="2" destOrd="0" presId="urn:microsoft.com/office/officeart/2005/8/layout/orgChart1"/>
    <dgm:cxn modelId="{B02DE8C6-AAC3-4ABF-83C0-6D416CEDE964}" type="presParOf" srcId="{2973ABD4-255F-49A6-ABCD-A6FCA39DF413}" destId="{27871288-B20D-4295-AA1D-D0D905B366FD}" srcOrd="2" destOrd="0" presId="urn:microsoft.com/office/officeart/2005/8/layout/orgChart1"/>
    <dgm:cxn modelId="{5442BECE-3335-4F0B-A3E9-D5A240F58358}" type="presParOf" srcId="{2973ABD4-255F-49A6-ABCD-A6FCA39DF413}" destId="{021E0AD5-001A-4565-A560-B7A092D0FBB2}" srcOrd="3" destOrd="0" presId="urn:microsoft.com/office/officeart/2005/8/layout/orgChart1"/>
    <dgm:cxn modelId="{7C4B8037-C139-4BED-99BE-C00C6788B0E1}" type="presParOf" srcId="{021E0AD5-001A-4565-A560-B7A092D0FBB2}" destId="{5A1FE6FC-E4A2-4E89-B9C4-5DF5FABC0F3A}" srcOrd="0" destOrd="0" presId="urn:microsoft.com/office/officeart/2005/8/layout/orgChart1"/>
    <dgm:cxn modelId="{4267736E-1005-4E2A-A105-4D6EBE4C3399}" type="presParOf" srcId="{5A1FE6FC-E4A2-4E89-B9C4-5DF5FABC0F3A}" destId="{9ED211F1-E6A6-412A-93C0-41E8C4C1D1F6}" srcOrd="0" destOrd="0" presId="urn:microsoft.com/office/officeart/2005/8/layout/orgChart1"/>
    <dgm:cxn modelId="{61F7BEE1-3F19-49C8-8011-568A4BBDBF9E}" type="presParOf" srcId="{5A1FE6FC-E4A2-4E89-B9C4-5DF5FABC0F3A}" destId="{2CD3AA63-60EE-4D74-88AF-2EEEE0C77B88}" srcOrd="1" destOrd="0" presId="urn:microsoft.com/office/officeart/2005/8/layout/orgChart1"/>
    <dgm:cxn modelId="{B408143B-38BF-4CCF-BE8F-E474B0B47BEC}" type="presParOf" srcId="{021E0AD5-001A-4565-A560-B7A092D0FBB2}" destId="{6B349C53-3597-4E21-B531-AF0C4B0E78AA}" srcOrd="1" destOrd="0" presId="urn:microsoft.com/office/officeart/2005/8/layout/orgChart1"/>
    <dgm:cxn modelId="{32853564-1A37-4E6B-9AD2-FBCD361E8581}" type="presParOf" srcId="{021E0AD5-001A-4565-A560-B7A092D0FBB2}" destId="{D386BBEF-3007-41B1-97D1-070C05BE7A47}" srcOrd="2" destOrd="0" presId="urn:microsoft.com/office/officeart/2005/8/layout/orgChart1"/>
    <dgm:cxn modelId="{5B10167F-7FF3-460A-BE11-AD51D15EE964}" type="presParOf" srcId="{8AD4561E-E0EB-428C-812A-D9FCDABD9773}" destId="{ABCB56CC-39FE-495B-9757-07F4ED253E71}" srcOrd="2" destOrd="0" presId="urn:microsoft.com/office/officeart/2005/8/layout/orgChart1"/>
    <dgm:cxn modelId="{500B14BB-98E4-4A2C-8CB1-1E733C70D0C7}" type="presParOf" srcId="{AD0CB0F2-E073-462B-929D-9CEF2C38F987}" destId="{46EDFBA0-2DF3-4F7F-AA76-E99136E37C87}" srcOrd="2" destOrd="0" presId="urn:microsoft.com/office/officeart/2005/8/layout/orgChart1"/>
    <dgm:cxn modelId="{F604FCC4-F502-47C2-8649-BCE2204B1259}" type="presParOf" srcId="{E247C8AC-DD95-4CB4-B427-D6203C5DC5B0}" destId="{659BDF0B-9252-427C-92A0-82462F893BF3}" srcOrd="2" destOrd="0" presId="urn:microsoft.com/office/officeart/2005/8/layout/orgChart1"/>
    <dgm:cxn modelId="{68133902-A3EA-461C-AD65-05B05F2D4162}" type="presParOf" srcId="{E247C8AC-DD95-4CB4-B427-D6203C5DC5B0}" destId="{569C276C-3AD3-430C-9473-5CF82C36A3E0}" srcOrd="3" destOrd="0" presId="urn:microsoft.com/office/officeart/2005/8/layout/orgChart1"/>
    <dgm:cxn modelId="{4139FF3F-41FE-40AC-9DBC-B0CDD3A2E068}" type="presParOf" srcId="{569C276C-3AD3-430C-9473-5CF82C36A3E0}" destId="{D65801AE-10B9-4B20-9668-7860B5EF868B}" srcOrd="0" destOrd="0" presId="urn:microsoft.com/office/officeart/2005/8/layout/orgChart1"/>
    <dgm:cxn modelId="{3A5C57DB-52EF-412F-967B-F49D4C599816}" type="presParOf" srcId="{D65801AE-10B9-4B20-9668-7860B5EF868B}" destId="{BCF14A2D-1922-4073-915A-B4F265BEBB47}" srcOrd="0" destOrd="0" presId="urn:microsoft.com/office/officeart/2005/8/layout/orgChart1"/>
    <dgm:cxn modelId="{2A50DABB-E1C1-4B90-955E-3097A1B4818E}" type="presParOf" srcId="{D65801AE-10B9-4B20-9668-7860B5EF868B}" destId="{296BBD37-6439-46D1-A88A-571DA3476115}" srcOrd="1" destOrd="0" presId="urn:microsoft.com/office/officeart/2005/8/layout/orgChart1"/>
    <dgm:cxn modelId="{BD85974A-83A3-47CA-8B14-3C68DA1ABC7B}" type="presParOf" srcId="{569C276C-3AD3-430C-9473-5CF82C36A3E0}" destId="{5A986F2D-E719-4860-9A1A-8F1AAF72B500}" srcOrd="1" destOrd="0" presId="urn:microsoft.com/office/officeart/2005/8/layout/orgChart1"/>
    <dgm:cxn modelId="{0E733380-1F4D-421F-88CF-9135AE541C2C}" type="presParOf" srcId="{5A986F2D-E719-4860-9A1A-8F1AAF72B500}" destId="{D8E78BD3-C7F0-4AFA-AA69-DFA0187BB0F4}" srcOrd="0" destOrd="0" presId="urn:microsoft.com/office/officeart/2005/8/layout/orgChart1"/>
    <dgm:cxn modelId="{F3F50955-1660-4ABC-975E-0B0628DE4CA9}" type="presParOf" srcId="{5A986F2D-E719-4860-9A1A-8F1AAF72B500}" destId="{9245F1B3-C9B9-404F-8D5A-568599A37CF0}" srcOrd="1" destOrd="0" presId="urn:microsoft.com/office/officeart/2005/8/layout/orgChart1"/>
    <dgm:cxn modelId="{59EA7448-2BE3-465F-9DDC-9C8DA81E7583}" type="presParOf" srcId="{9245F1B3-C9B9-404F-8D5A-568599A37CF0}" destId="{35899241-3052-4F76-9DAD-A5884ED5376B}" srcOrd="0" destOrd="0" presId="urn:microsoft.com/office/officeart/2005/8/layout/orgChart1"/>
    <dgm:cxn modelId="{7B0CA71D-0FA0-40D4-A560-4762ECF24031}" type="presParOf" srcId="{35899241-3052-4F76-9DAD-A5884ED5376B}" destId="{7F7BE618-DD7B-486D-88A1-B85F549A96F4}" srcOrd="0" destOrd="0" presId="urn:microsoft.com/office/officeart/2005/8/layout/orgChart1"/>
    <dgm:cxn modelId="{9901DCB2-9F5E-40EE-91AD-C52889E58FE0}" type="presParOf" srcId="{35899241-3052-4F76-9DAD-A5884ED5376B}" destId="{69A37B95-73F0-4850-BA6E-4088E4B7D1EE}" srcOrd="1" destOrd="0" presId="urn:microsoft.com/office/officeart/2005/8/layout/orgChart1"/>
    <dgm:cxn modelId="{441BDDC0-45DD-49D8-9083-19B0CDEE99B3}" type="presParOf" srcId="{9245F1B3-C9B9-404F-8D5A-568599A37CF0}" destId="{B8A0BA20-95E9-427F-90BE-1C35B80E3923}" srcOrd="1" destOrd="0" presId="urn:microsoft.com/office/officeart/2005/8/layout/orgChart1"/>
    <dgm:cxn modelId="{79B635D4-33AE-431D-A421-9ADC14B0E01D}" type="presParOf" srcId="{B8A0BA20-95E9-427F-90BE-1C35B80E3923}" destId="{4AA506BE-455C-441E-8C3C-F25E726BF20F}" srcOrd="0" destOrd="0" presId="urn:microsoft.com/office/officeart/2005/8/layout/orgChart1"/>
    <dgm:cxn modelId="{373352DC-BAEF-40A6-8C18-DA2839EB02AC}" type="presParOf" srcId="{B8A0BA20-95E9-427F-90BE-1C35B80E3923}" destId="{38B97394-59CC-4717-855D-A0527D8B736B}" srcOrd="1" destOrd="0" presId="urn:microsoft.com/office/officeart/2005/8/layout/orgChart1"/>
    <dgm:cxn modelId="{7EB24AE1-B1BA-4E9A-8DC5-98A8FAB726DE}" type="presParOf" srcId="{38B97394-59CC-4717-855D-A0527D8B736B}" destId="{20CD3F8C-043F-48E0-A0C9-B9CF4057C8E1}" srcOrd="0" destOrd="0" presId="urn:microsoft.com/office/officeart/2005/8/layout/orgChart1"/>
    <dgm:cxn modelId="{2C267787-57CF-4C27-91B7-84CF738D00A2}" type="presParOf" srcId="{20CD3F8C-043F-48E0-A0C9-B9CF4057C8E1}" destId="{E29BD128-C426-44F5-9A0D-7ED284B4623D}" srcOrd="0" destOrd="0" presId="urn:microsoft.com/office/officeart/2005/8/layout/orgChart1"/>
    <dgm:cxn modelId="{1EB7153D-BA68-4B68-998E-7CF3A2782278}" type="presParOf" srcId="{20CD3F8C-043F-48E0-A0C9-B9CF4057C8E1}" destId="{BE96A2CF-A74A-4EC3-A98E-EE76D989E1E6}" srcOrd="1" destOrd="0" presId="urn:microsoft.com/office/officeart/2005/8/layout/orgChart1"/>
    <dgm:cxn modelId="{BC8E6F40-FA08-4403-8F47-EEC1A6930D05}" type="presParOf" srcId="{38B97394-59CC-4717-855D-A0527D8B736B}" destId="{141DD672-7B51-497B-B7B2-4D647016B1BA}" srcOrd="1" destOrd="0" presId="urn:microsoft.com/office/officeart/2005/8/layout/orgChart1"/>
    <dgm:cxn modelId="{29F19CCF-5CC9-48F0-A1A1-90068A954E34}" type="presParOf" srcId="{38B97394-59CC-4717-855D-A0527D8B736B}" destId="{57D28711-7277-4669-BA4D-AB74B23F6115}" srcOrd="2" destOrd="0" presId="urn:microsoft.com/office/officeart/2005/8/layout/orgChart1"/>
    <dgm:cxn modelId="{8420A7AE-604F-4731-BF21-84FDE7EC712F}" type="presParOf" srcId="{B8A0BA20-95E9-427F-90BE-1C35B80E3923}" destId="{3FF23244-C415-4C92-BF03-678DFC42079E}" srcOrd="2" destOrd="0" presId="urn:microsoft.com/office/officeart/2005/8/layout/orgChart1"/>
    <dgm:cxn modelId="{6062DF51-B56E-4A0B-8CB1-611E13E49696}" type="presParOf" srcId="{B8A0BA20-95E9-427F-90BE-1C35B80E3923}" destId="{A78C3B55-53FE-4390-85C2-3136BD9FD0A2}" srcOrd="3" destOrd="0" presId="urn:microsoft.com/office/officeart/2005/8/layout/orgChart1"/>
    <dgm:cxn modelId="{D833F3ED-1F76-42D4-AC2D-B5433895342D}" type="presParOf" srcId="{A78C3B55-53FE-4390-85C2-3136BD9FD0A2}" destId="{702782AD-E7D1-468E-B185-B34C5C83AAA4}" srcOrd="0" destOrd="0" presId="urn:microsoft.com/office/officeart/2005/8/layout/orgChart1"/>
    <dgm:cxn modelId="{D3C62053-48E8-47AA-BA15-AECD68AFC9D0}" type="presParOf" srcId="{702782AD-E7D1-468E-B185-B34C5C83AAA4}" destId="{5FA948D4-EAAA-4159-B769-3D3469463D0A}" srcOrd="0" destOrd="0" presId="urn:microsoft.com/office/officeart/2005/8/layout/orgChart1"/>
    <dgm:cxn modelId="{E8A98B61-6182-4CE3-9797-A591EA2F3FC3}" type="presParOf" srcId="{702782AD-E7D1-468E-B185-B34C5C83AAA4}" destId="{E3A88857-8130-4A61-B142-82478999756C}" srcOrd="1" destOrd="0" presId="urn:microsoft.com/office/officeart/2005/8/layout/orgChart1"/>
    <dgm:cxn modelId="{6ADE21D4-7C43-431B-B6DF-53752AA81637}" type="presParOf" srcId="{A78C3B55-53FE-4390-85C2-3136BD9FD0A2}" destId="{E0DCA0B0-6A50-4E6C-8FF7-106206072CFD}" srcOrd="1" destOrd="0" presId="urn:microsoft.com/office/officeart/2005/8/layout/orgChart1"/>
    <dgm:cxn modelId="{529B59FE-FCA8-4D5E-BE4E-912C3E539615}" type="presParOf" srcId="{A78C3B55-53FE-4390-85C2-3136BD9FD0A2}" destId="{79A5F51D-D194-4125-BE4F-86A71743A1A9}" srcOrd="2" destOrd="0" presId="urn:microsoft.com/office/officeart/2005/8/layout/orgChart1"/>
    <dgm:cxn modelId="{CF2C1A10-C3FE-48FB-AEB3-144E093DF390}" type="presParOf" srcId="{9245F1B3-C9B9-404F-8D5A-568599A37CF0}" destId="{D34E1396-AE4B-430A-9C1E-A07E080F89F4}" srcOrd="2" destOrd="0" presId="urn:microsoft.com/office/officeart/2005/8/layout/orgChart1"/>
    <dgm:cxn modelId="{219EF157-08C4-4C53-942A-DA18AE02429D}" type="presParOf" srcId="{5A986F2D-E719-4860-9A1A-8F1AAF72B500}" destId="{DCF7F51A-EF8B-4002-8E39-3909C3DE053F}" srcOrd="2" destOrd="0" presId="urn:microsoft.com/office/officeart/2005/8/layout/orgChart1"/>
    <dgm:cxn modelId="{D8FCDEA7-CD53-46A4-BAD9-FD5F40535A12}" type="presParOf" srcId="{5A986F2D-E719-4860-9A1A-8F1AAF72B500}" destId="{A9F6ACEC-0AD4-46AE-891E-9AEBB980B728}" srcOrd="3" destOrd="0" presId="urn:microsoft.com/office/officeart/2005/8/layout/orgChart1"/>
    <dgm:cxn modelId="{CDB098F7-A0E6-4456-83A8-EFB8555B6614}" type="presParOf" srcId="{A9F6ACEC-0AD4-46AE-891E-9AEBB980B728}" destId="{F4FAE5A2-C09F-4D74-B443-FCE06353336E}" srcOrd="0" destOrd="0" presId="urn:microsoft.com/office/officeart/2005/8/layout/orgChart1"/>
    <dgm:cxn modelId="{D0D0260E-0AD7-4AA7-B457-39F0296ED02B}" type="presParOf" srcId="{F4FAE5A2-C09F-4D74-B443-FCE06353336E}" destId="{986875B8-A1F9-41D5-BF31-DEA9DC373699}" srcOrd="0" destOrd="0" presId="urn:microsoft.com/office/officeart/2005/8/layout/orgChart1"/>
    <dgm:cxn modelId="{49A1F52C-637E-47CE-9648-BAB2520F5578}" type="presParOf" srcId="{F4FAE5A2-C09F-4D74-B443-FCE06353336E}" destId="{9C612F49-BB11-4EB8-8DF4-81C44B3A92C6}" srcOrd="1" destOrd="0" presId="urn:microsoft.com/office/officeart/2005/8/layout/orgChart1"/>
    <dgm:cxn modelId="{096BF003-F1BB-48A6-B14D-290257E6C322}" type="presParOf" srcId="{A9F6ACEC-0AD4-46AE-891E-9AEBB980B728}" destId="{BA8D0A5C-6AEB-4C8E-94DF-15F0FE5A26C5}" srcOrd="1" destOrd="0" presId="urn:microsoft.com/office/officeart/2005/8/layout/orgChart1"/>
    <dgm:cxn modelId="{E43E83AA-75AB-48FC-80B6-A11BF8E83E2C}" type="presParOf" srcId="{BA8D0A5C-6AEB-4C8E-94DF-15F0FE5A26C5}" destId="{8999EF43-612A-46D9-85A4-67B4C8458838}" srcOrd="0" destOrd="0" presId="urn:microsoft.com/office/officeart/2005/8/layout/orgChart1"/>
    <dgm:cxn modelId="{BABA6894-227C-4526-9599-035ED42D85EA}" type="presParOf" srcId="{BA8D0A5C-6AEB-4C8E-94DF-15F0FE5A26C5}" destId="{437801ED-71B5-486F-88A4-DD231F115AF8}" srcOrd="1" destOrd="0" presId="urn:microsoft.com/office/officeart/2005/8/layout/orgChart1"/>
    <dgm:cxn modelId="{6C516CCE-44B3-40ED-B894-4B2F2F991B37}" type="presParOf" srcId="{437801ED-71B5-486F-88A4-DD231F115AF8}" destId="{06756BF6-2A78-407E-8E1E-DEC4A9EF4CA9}" srcOrd="0" destOrd="0" presId="urn:microsoft.com/office/officeart/2005/8/layout/orgChart1"/>
    <dgm:cxn modelId="{011E3EA3-F644-44F5-9E78-8AA446AC3645}" type="presParOf" srcId="{06756BF6-2A78-407E-8E1E-DEC4A9EF4CA9}" destId="{A1DB6A62-B0C9-4599-8007-5A991CCD614C}" srcOrd="0" destOrd="0" presId="urn:microsoft.com/office/officeart/2005/8/layout/orgChart1"/>
    <dgm:cxn modelId="{A6D88538-F186-4357-A625-30C7192CBA09}" type="presParOf" srcId="{06756BF6-2A78-407E-8E1E-DEC4A9EF4CA9}" destId="{931747FB-BFB4-4014-BB0F-E36071D4A775}" srcOrd="1" destOrd="0" presId="urn:microsoft.com/office/officeart/2005/8/layout/orgChart1"/>
    <dgm:cxn modelId="{4B0CEBF3-BD38-4A5E-B2D0-8B46D63465D5}" type="presParOf" srcId="{437801ED-71B5-486F-88A4-DD231F115AF8}" destId="{1FA62E97-49D9-4605-A56B-DFFAECB4E531}" srcOrd="1" destOrd="0" presId="urn:microsoft.com/office/officeart/2005/8/layout/orgChart1"/>
    <dgm:cxn modelId="{07284DCF-9323-4A51-A355-169B26AFC827}" type="presParOf" srcId="{437801ED-71B5-486F-88A4-DD231F115AF8}" destId="{6517A0E9-6A63-4380-AEEB-96C44F7D60A0}" srcOrd="2" destOrd="0" presId="urn:microsoft.com/office/officeart/2005/8/layout/orgChart1"/>
    <dgm:cxn modelId="{23BB9764-4D8D-4BFB-BCDE-4148871CDB88}" type="presParOf" srcId="{BA8D0A5C-6AEB-4C8E-94DF-15F0FE5A26C5}" destId="{F2793BD6-1A3E-4F93-AEED-E0230E88B8F2}" srcOrd="2" destOrd="0" presId="urn:microsoft.com/office/officeart/2005/8/layout/orgChart1"/>
    <dgm:cxn modelId="{8A0C7C89-2F49-4ADF-B73B-B6168984ED93}" type="presParOf" srcId="{BA8D0A5C-6AEB-4C8E-94DF-15F0FE5A26C5}" destId="{1CC19DBC-9DA3-4489-A1F7-13410F61F3A9}" srcOrd="3" destOrd="0" presId="urn:microsoft.com/office/officeart/2005/8/layout/orgChart1"/>
    <dgm:cxn modelId="{C828149C-EC22-4D03-B77B-E3E6BD48F784}" type="presParOf" srcId="{1CC19DBC-9DA3-4489-A1F7-13410F61F3A9}" destId="{3CAB1886-7CD3-4F77-931E-EFDD76382BC0}" srcOrd="0" destOrd="0" presId="urn:microsoft.com/office/officeart/2005/8/layout/orgChart1"/>
    <dgm:cxn modelId="{BC4A2B5F-F2C7-46F2-A380-90A4795B0F70}" type="presParOf" srcId="{3CAB1886-7CD3-4F77-931E-EFDD76382BC0}" destId="{C3AE1041-867C-47ED-8C8C-83328C0715F8}" srcOrd="0" destOrd="0" presId="urn:microsoft.com/office/officeart/2005/8/layout/orgChart1"/>
    <dgm:cxn modelId="{CC04A220-923B-4577-AFF9-3BF39059A469}" type="presParOf" srcId="{3CAB1886-7CD3-4F77-931E-EFDD76382BC0}" destId="{E343739C-262A-4A78-910E-B45A905170D9}" srcOrd="1" destOrd="0" presId="urn:microsoft.com/office/officeart/2005/8/layout/orgChart1"/>
    <dgm:cxn modelId="{FE3CB25E-6158-4B03-AF8A-974EE1F8B65F}" type="presParOf" srcId="{1CC19DBC-9DA3-4489-A1F7-13410F61F3A9}" destId="{5FF82D35-F652-44CC-9D1B-40FCBF565093}" srcOrd="1" destOrd="0" presId="urn:microsoft.com/office/officeart/2005/8/layout/orgChart1"/>
    <dgm:cxn modelId="{C2C0DBEE-77EE-4B0A-867C-BF934F70C2AD}" type="presParOf" srcId="{1CC19DBC-9DA3-4489-A1F7-13410F61F3A9}" destId="{D37E8EF7-7864-494F-9384-C221A089CEE9}" srcOrd="2" destOrd="0" presId="urn:microsoft.com/office/officeart/2005/8/layout/orgChart1"/>
    <dgm:cxn modelId="{87A60DE2-6016-40A8-84C9-88326A74FB60}" type="presParOf" srcId="{BA8D0A5C-6AEB-4C8E-94DF-15F0FE5A26C5}" destId="{99177E12-8451-4956-B608-761B5F09C2D4}" srcOrd="4" destOrd="0" presId="urn:microsoft.com/office/officeart/2005/8/layout/orgChart1"/>
    <dgm:cxn modelId="{AFF80F74-8A9F-4AF7-B3A0-B8621BD47B77}" type="presParOf" srcId="{BA8D0A5C-6AEB-4C8E-94DF-15F0FE5A26C5}" destId="{C57B0031-5397-4981-A22E-63A9C907FB9E}" srcOrd="5" destOrd="0" presId="urn:microsoft.com/office/officeart/2005/8/layout/orgChart1"/>
    <dgm:cxn modelId="{AD8DEF54-EE50-4F59-83FD-E1E2490F4D27}" type="presParOf" srcId="{C57B0031-5397-4981-A22E-63A9C907FB9E}" destId="{91C6DEB8-35B1-48DD-9ABE-9837971C75D4}" srcOrd="0" destOrd="0" presId="urn:microsoft.com/office/officeart/2005/8/layout/orgChart1"/>
    <dgm:cxn modelId="{06916A24-B482-4535-9A5A-12437C187866}" type="presParOf" srcId="{91C6DEB8-35B1-48DD-9ABE-9837971C75D4}" destId="{6837F828-EFD3-4FD6-B004-1BBB76DAD358}" srcOrd="0" destOrd="0" presId="urn:microsoft.com/office/officeart/2005/8/layout/orgChart1"/>
    <dgm:cxn modelId="{F5069382-AF61-48D5-A45B-489E5A196ED0}" type="presParOf" srcId="{91C6DEB8-35B1-48DD-9ABE-9837971C75D4}" destId="{BE73CEB2-CC1C-4D92-9E54-DC4BF4323196}" srcOrd="1" destOrd="0" presId="urn:microsoft.com/office/officeart/2005/8/layout/orgChart1"/>
    <dgm:cxn modelId="{54FDC284-1E96-4BE9-8BFA-F439E26EC4A9}" type="presParOf" srcId="{C57B0031-5397-4981-A22E-63A9C907FB9E}" destId="{631991C4-6F7A-4089-920F-386BEEE34CC3}" srcOrd="1" destOrd="0" presId="urn:microsoft.com/office/officeart/2005/8/layout/orgChart1"/>
    <dgm:cxn modelId="{DADB6F97-912E-4578-BB8B-D0A757C07F33}" type="presParOf" srcId="{C57B0031-5397-4981-A22E-63A9C907FB9E}" destId="{90748F00-9881-4000-80A1-E062980E0119}" srcOrd="2" destOrd="0" presId="urn:microsoft.com/office/officeart/2005/8/layout/orgChart1"/>
    <dgm:cxn modelId="{58D568BC-0417-40AF-82B8-B3E271BEEAA0}" type="presParOf" srcId="{A9F6ACEC-0AD4-46AE-891E-9AEBB980B728}" destId="{49899D10-3BEF-4C65-8347-7ACD9EBF3DE6}" srcOrd="2" destOrd="0" presId="urn:microsoft.com/office/officeart/2005/8/layout/orgChart1"/>
    <dgm:cxn modelId="{477327B1-3086-4C78-AC3A-6E677F43B66B}" type="presParOf" srcId="{569C276C-3AD3-430C-9473-5CF82C36A3E0}" destId="{9529AD63-AD98-4699-B689-2C04E91CB343}" srcOrd="2" destOrd="0" presId="urn:microsoft.com/office/officeart/2005/8/layout/orgChart1"/>
    <dgm:cxn modelId="{30A9790F-F010-484B-9EBA-FBFB026E5038}" type="presParOf" srcId="{E247C8AC-DD95-4CB4-B427-D6203C5DC5B0}" destId="{07FC7146-CF80-44FB-9289-ABABCF3F158D}" srcOrd="4" destOrd="0" presId="urn:microsoft.com/office/officeart/2005/8/layout/orgChart1"/>
    <dgm:cxn modelId="{BC32C14D-FA15-4198-A44E-64BC877E5A64}" type="presParOf" srcId="{E247C8AC-DD95-4CB4-B427-D6203C5DC5B0}" destId="{FAB9F998-D29F-474E-9F1F-59D304B78C76}" srcOrd="5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6E9B92C3-70F7-40FA-A840-3DAB57710BC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Binary Step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4107" custLinFactNeighborY="-192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07FC7146-CF80-44FB-9289-ABABCF3F158D}" type="pres">
      <dgm:prSet presAssocID="{8A9B2266-C0CD-45F5-A145-8883F9D4464E}" presName="Name37" presStyleLbl="parChTrans1D2" presStyleIdx="0" presStyleCnt="1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0" presStyleCnt="1" custLinFactNeighborX="4107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0" presStyleCnt="1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0" presStyleCnt="3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0" presStyleCnt="3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0" presStyleCnt="3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1" presStyleCnt="3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1" presStyleCnt="3" custLinFactNeighborX="4107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1" presStyleCnt="3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2" presStyleCnt="3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2" presStyleCnt="3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2" presStyleCnt="3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0" presStyleCnt="5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0" presStyleCnt="5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0" presStyleCnt="5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" presStyleCnt="5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" presStyleCnt="5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" presStyleCnt="5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2" presStyleCnt="5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2" presStyleCnt="5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2" presStyleCnt="5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3" presStyleCnt="5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3" presStyleCnt="5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3" presStyleCnt="5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4" presStyleCnt="5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4" presStyleCnt="5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4" presStyleCnt="5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0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30A9790F-F010-484B-9EBA-FBFB026E5038}" type="presParOf" srcId="{E247C8AC-DD95-4CB4-B427-D6203C5DC5B0}" destId="{07FC7146-CF80-44FB-9289-ABABCF3F158D}" srcOrd="0" destOrd="0" presId="urn:microsoft.com/office/officeart/2005/8/layout/orgChart1"/>
    <dgm:cxn modelId="{BC32C14D-FA15-4198-A44E-64BC877E5A64}" type="presParOf" srcId="{E247C8AC-DD95-4CB4-B427-D6203C5DC5B0}" destId="{FAB9F998-D29F-474E-9F1F-59D304B78C76}" srcOrd="1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932E3846-6514-419C-B7D8-21C114862483}">
      <dgm:prSet phldrT="[Text]" custT="1"/>
      <dgm:spPr/>
      <dgm:t>
        <a:bodyPr/>
        <a:lstStyle/>
        <a:p>
          <a:r>
            <a:rPr lang="en-US" sz="1400" dirty="0"/>
            <a:t>Interconnections</a:t>
          </a:r>
          <a:endParaRPr lang="en-IN" sz="1400" dirty="0"/>
        </a:p>
      </dgm:t>
    </dgm:pt>
    <dgm:pt modelId="{7F88BD9A-C305-4B89-ACFB-37D10304B33A}" type="parTrans" cxnId="{AB4295B3-8E2F-412C-8835-12AEF9324E9C}">
      <dgm:prSet/>
      <dgm:spPr/>
      <dgm:t>
        <a:bodyPr/>
        <a:lstStyle/>
        <a:p>
          <a:endParaRPr lang="en-IN" sz="700"/>
        </a:p>
      </dgm:t>
    </dgm:pt>
    <dgm:pt modelId="{ACEB3E68-4058-4561-B1F6-1B13CCB3BBE2}" type="sibTrans" cxnId="{AB4295B3-8E2F-412C-8835-12AEF9324E9C}">
      <dgm:prSet/>
      <dgm:spPr/>
      <dgm:t>
        <a:bodyPr/>
        <a:lstStyle/>
        <a:p>
          <a:endParaRPr lang="en-IN" sz="700"/>
        </a:p>
      </dgm:t>
    </dgm:pt>
    <dgm:pt modelId="{AB460D7E-B3AA-40FA-8952-402C9F90680B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Feed Forward</a:t>
          </a:r>
          <a:endParaRPr lang="en-IN" sz="1400" dirty="0"/>
        </a:p>
      </dgm:t>
    </dgm:pt>
    <dgm:pt modelId="{FB9FAE60-4546-48BE-918D-32715A28EC60}" type="parTrans" cxnId="{4A05C7B3-B876-4314-B055-113FE9215EB5}">
      <dgm:prSet/>
      <dgm:spPr/>
      <dgm:t>
        <a:bodyPr/>
        <a:lstStyle/>
        <a:p>
          <a:endParaRPr lang="en-IN" sz="1200"/>
        </a:p>
      </dgm:t>
    </dgm:pt>
    <dgm:pt modelId="{3828736F-860F-423E-8A0F-4AEDE87373FC}" type="sibTrans" cxnId="{4A05C7B3-B876-4314-B055-113FE9215EB5}">
      <dgm:prSet/>
      <dgm:spPr/>
      <dgm:t>
        <a:bodyPr/>
        <a:lstStyle/>
        <a:p>
          <a:endParaRPr lang="en-IN" sz="1200"/>
        </a:p>
      </dgm:t>
    </dgm:pt>
    <dgm:pt modelId="{176E77E0-57A0-43E9-A6BF-87F97C091745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Convolution</a:t>
          </a:r>
          <a:endParaRPr lang="en-IN" sz="1400" dirty="0"/>
        </a:p>
      </dgm:t>
    </dgm:pt>
    <dgm:pt modelId="{744A1453-F697-427B-BDEA-2EBAF27DE1D2}" type="parTrans" cxnId="{5417FB7F-D28B-4F04-98B0-65595D501438}">
      <dgm:prSet/>
      <dgm:spPr/>
      <dgm:t>
        <a:bodyPr/>
        <a:lstStyle/>
        <a:p>
          <a:endParaRPr lang="en-IN" sz="1200"/>
        </a:p>
      </dgm:t>
    </dgm:pt>
    <dgm:pt modelId="{C7883D4C-D030-4F24-B486-7D96C5C6B85C}" type="sibTrans" cxnId="{5417FB7F-D28B-4F04-98B0-65595D501438}">
      <dgm:prSet/>
      <dgm:spPr/>
      <dgm:t>
        <a:bodyPr/>
        <a:lstStyle/>
        <a:p>
          <a:endParaRPr lang="en-IN" sz="1200"/>
        </a:p>
      </dgm:t>
    </dgm:pt>
    <dgm:pt modelId="{3D6E507B-39A8-4E52-B26E-B40C110EAFC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Recurrent</a:t>
          </a:r>
          <a:endParaRPr lang="en-IN" sz="1400" dirty="0"/>
        </a:p>
      </dgm:t>
    </dgm:pt>
    <dgm:pt modelId="{B786144F-5D28-4CC6-AA66-013F43EB76E3}" type="parTrans" cxnId="{2A9C1BBF-1FCD-43C3-A819-872BDB077D4F}">
      <dgm:prSet/>
      <dgm:spPr/>
      <dgm:t>
        <a:bodyPr/>
        <a:lstStyle/>
        <a:p>
          <a:endParaRPr lang="en-IN" sz="1200"/>
        </a:p>
      </dgm:t>
    </dgm:pt>
    <dgm:pt modelId="{BDF5CB6F-864F-40AD-B173-942BB1295AF1}" type="sibTrans" cxnId="{2A9C1BBF-1FCD-43C3-A819-872BDB077D4F}">
      <dgm:prSet/>
      <dgm:spPr/>
      <dgm:t>
        <a:bodyPr/>
        <a:lstStyle/>
        <a:p>
          <a:endParaRPr lang="en-IN" sz="1200"/>
        </a:p>
      </dgm:t>
    </dgm:pt>
    <dgm:pt modelId="{4836978A-6B5A-4F56-BD02-979CE871CBD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1D5E7790-0A43-4487-BF94-B93B0418E0CC}" type="parTrans" cxnId="{2BD93E6F-D171-4732-8AB6-55B5551D712C}">
      <dgm:prSet/>
      <dgm:spPr/>
      <dgm:t>
        <a:bodyPr/>
        <a:lstStyle/>
        <a:p>
          <a:endParaRPr lang="en-IN" sz="1200"/>
        </a:p>
      </dgm:t>
    </dgm:pt>
    <dgm:pt modelId="{872B4BF6-6E4A-4DCE-B8F9-62091843DE0A}" type="sibTrans" cxnId="{2BD93E6F-D171-4732-8AB6-55B5551D712C}">
      <dgm:prSet/>
      <dgm:spPr/>
      <dgm:t>
        <a:bodyPr/>
        <a:lstStyle/>
        <a:p>
          <a:endParaRPr lang="en-IN" sz="1200"/>
        </a:p>
      </dgm:t>
    </dgm:pt>
    <dgm:pt modelId="{A0CAE110-AFE0-40A4-9C40-2DC0B68BF4B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BFAED2D2-AEB7-4B02-93A8-E0F6A437049A}" type="parTrans" cxnId="{86D25E81-E21F-438E-B605-D63D1DD4EB0A}">
      <dgm:prSet/>
      <dgm:spPr/>
      <dgm:t>
        <a:bodyPr/>
        <a:lstStyle/>
        <a:p>
          <a:endParaRPr lang="en-IN" sz="1200"/>
        </a:p>
      </dgm:t>
    </dgm:pt>
    <dgm:pt modelId="{05D5EEFC-972E-4B93-8637-88B87D97916E}" type="sibTrans" cxnId="{86D25E81-E21F-438E-B605-D63D1DD4EB0A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215" custLinFactNeighborY="-245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3842DAFA-A36F-4A23-9AD0-886F791D3168}" type="pres">
      <dgm:prSet presAssocID="{7F88BD9A-C305-4B89-ACFB-37D10304B33A}" presName="Name37" presStyleLbl="parChTrans1D2" presStyleIdx="0" presStyleCnt="1"/>
      <dgm:spPr/>
    </dgm:pt>
    <dgm:pt modelId="{AD0CB0F2-E073-462B-929D-9CEF2C38F987}" type="pres">
      <dgm:prSet presAssocID="{932E3846-6514-419C-B7D8-21C114862483}" presName="hierRoot2" presStyleCnt="0">
        <dgm:presLayoutVars>
          <dgm:hierBranch val="init"/>
        </dgm:presLayoutVars>
      </dgm:prSet>
      <dgm:spPr/>
    </dgm:pt>
    <dgm:pt modelId="{6DF3EFE6-0653-4359-AEA4-DCD192AB9C4E}" type="pres">
      <dgm:prSet presAssocID="{932E3846-6514-419C-B7D8-21C114862483}" presName="rootComposite" presStyleCnt="0"/>
      <dgm:spPr/>
    </dgm:pt>
    <dgm:pt modelId="{23196580-17A8-4D3B-A303-B24D36C57F1F}" type="pres">
      <dgm:prSet presAssocID="{932E3846-6514-419C-B7D8-21C114862483}" presName="rootText" presStyleLbl="node2" presStyleIdx="0" presStyleCnt="1" custScaleX="186925" custScaleY="93003">
        <dgm:presLayoutVars>
          <dgm:chPref val="3"/>
        </dgm:presLayoutVars>
      </dgm:prSet>
      <dgm:spPr/>
    </dgm:pt>
    <dgm:pt modelId="{B38B793A-0417-4B22-A38A-FFC2297ECC0C}" type="pres">
      <dgm:prSet presAssocID="{932E3846-6514-419C-B7D8-21C114862483}" presName="rootConnector" presStyleLbl="node2" presStyleIdx="0" presStyleCnt="1"/>
      <dgm:spPr/>
    </dgm:pt>
    <dgm:pt modelId="{3A199264-BCB3-4EF4-984F-A4E33B984EA2}" type="pres">
      <dgm:prSet presAssocID="{932E3846-6514-419C-B7D8-21C114862483}" presName="hierChild4" presStyleCnt="0"/>
      <dgm:spPr/>
    </dgm:pt>
    <dgm:pt modelId="{51450C6A-BBA2-4D7A-922E-9E1F231F94B3}" type="pres">
      <dgm:prSet presAssocID="{FB9FAE60-4546-48BE-918D-32715A28EC60}" presName="Name37" presStyleLbl="parChTrans1D3" presStyleIdx="0" presStyleCnt="3"/>
      <dgm:spPr/>
    </dgm:pt>
    <dgm:pt modelId="{26F99360-F1E3-47C0-A579-AFF9A4F334FD}" type="pres">
      <dgm:prSet presAssocID="{AB460D7E-B3AA-40FA-8952-402C9F90680B}" presName="hierRoot2" presStyleCnt="0">
        <dgm:presLayoutVars>
          <dgm:hierBranch val="init"/>
        </dgm:presLayoutVars>
      </dgm:prSet>
      <dgm:spPr/>
    </dgm:pt>
    <dgm:pt modelId="{9BA0E281-2760-417C-9FE2-C6F5700F3907}" type="pres">
      <dgm:prSet presAssocID="{AB460D7E-B3AA-40FA-8952-402C9F90680B}" presName="rootComposite" presStyleCnt="0"/>
      <dgm:spPr/>
    </dgm:pt>
    <dgm:pt modelId="{0E4F6ECF-7E92-4B9B-BB39-434881A751B9}" type="pres">
      <dgm:prSet presAssocID="{AB460D7E-B3AA-40FA-8952-402C9F90680B}" presName="rootText" presStyleLbl="node3" presStyleIdx="0" presStyleCnt="3">
        <dgm:presLayoutVars>
          <dgm:chPref val="3"/>
        </dgm:presLayoutVars>
      </dgm:prSet>
      <dgm:spPr/>
    </dgm:pt>
    <dgm:pt modelId="{480BF839-20B6-4B65-B4D5-C0CC7E9A5BC9}" type="pres">
      <dgm:prSet presAssocID="{AB460D7E-B3AA-40FA-8952-402C9F90680B}" presName="rootConnector" presStyleLbl="node3" presStyleIdx="0" presStyleCnt="3"/>
      <dgm:spPr/>
    </dgm:pt>
    <dgm:pt modelId="{A3241861-D660-4517-920C-4CB55468F0E5}" type="pres">
      <dgm:prSet presAssocID="{AB460D7E-B3AA-40FA-8952-402C9F90680B}" presName="hierChild4" presStyleCnt="0"/>
      <dgm:spPr/>
    </dgm:pt>
    <dgm:pt modelId="{22467D1D-B9BC-474B-B8D2-8B1E0266A82A}" type="pres">
      <dgm:prSet presAssocID="{1D5E7790-0A43-4487-BF94-B93B0418E0CC}" presName="Name37" presStyleLbl="parChTrans1D4" presStyleIdx="0" presStyleCnt="2"/>
      <dgm:spPr/>
    </dgm:pt>
    <dgm:pt modelId="{BA3DE8C1-2649-45E6-B497-7336A26F3AD7}" type="pres">
      <dgm:prSet presAssocID="{4836978A-6B5A-4F56-BD02-979CE871CBDA}" presName="hierRoot2" presStyleCnt="0">
        <dgm:presLayoutVars>
          <dgm:hierBranch val="init"/>
        </dgm:presLayoutVars>
      </dgm:prSet>
      <dgm:spPr/>
    </dgm:pt>
    <dgm:pt modelId="{8A7AE461-CD9C-4431-A913-487D0EDADEF9}" type="pres">
      <dgm:prSet presAssocID="{4836978A-6B5A-4F56-BD02-979CE871CBDA}" presName="rootComposite" presStyleCnt="0"/>
      <dgm:spPr/>
    </dgm:pt>
    <dgm:pt modelId="{6EC32ABA-EA29-4001-981F-081A584D51A0}" type="pres">
      <dgm:prSet presAssocID="{4836978A-6B5A-4F56-BD02-979CE871CBDA}" presName="rootText" presStyleLbl="node4" presStyleIdx="0" presStyleCnt="2" custScaleX="122205">
        <dgm:presLayoutVars>
          <dgm:chPref val="3"/>
        </dgm:presLayoutVars>
      </dgm:prSet>
      <dgm:spPr/>
    </dgm:pt>
    <dgm:pt modelId="{FCE24889-BD93-431B-B6A9-731DBD244042}" type="pres">
      <dgm:prSet presAssocID="{4836978A-6B5A-4F56-BD02-979CE871CBDA}" presName="rootConnector" presStyleLbl="node4" presStyleIdx="0" presStyleCnt="2"/>
      <dgm:spPr/>
    </dgm:pt>
    <dgm:pt modelId="{AD698CDD-1C07-4CC3-BBE5-5DB86A278CE7}" type="pres">
      <dgm:prSet presAssocID="{4836978A-6B5A-4F56-BD02-979CE871CBDA}" presName="hierChild4" presStyleCnt="0"/>
      <dgm:spPr/>
    </dgm:pt>
    <dgm:pt modelId="{B4922E83-A94B-4927-8F28-3B09525E306A}" type="pres">
      <dgm:prSet presAssocID="{4836978A-6B5A-4F56-BD02-979CE871CBDA}" presName="hierChild5" presStyleCnt="0"/>
      <dgm:spPr/>
    </dgm:pt>
    <dgm:pt modelId="{7CB592DC-1CDC-4B63-8754-FBDB587C43C4}" type="pres">
      <dgm:prSet presAssocID="{BFAED2D2-AEB7-4B02-93A8-E0F6A437049A}" presName="Name37" presStyleLbl="parChTrans1D4" presStyleIdx="1" presStyleCnt="2"/>
      <dgm:spPr/>
    </dgm:pt>
    <dgm:pt modelId="{82828667-E686-489E-ADC6-53E6642254A2}" type="pres">
      <dgm:prSet presAssocID="{A0CAE110-AFE0-40A4-9C40-2DC0B68BF4BC}" presName="hierRoot2" presStyleCnt="0">
        <dgm:presLayoutVars>
          <dgm:hierBranch val="init"/>
        </dgm:presLayoutVars>
      </dgm:prSet>
      <dgm:spPr/>
    </dgm:pt>
    <dgm:pt modelId="{B11B8657-1D14-4337-ABCF-8F728141900D}" type="pres">
      <dgm:prSet presAssocID="{A0CAE110-AFE0-40A4-9C40-2DC0B68BF4BC}" presName="rootComposite" presStyleCnt="0"/>
      <dgm:spPr/>
    </dgm:pt>
    <dgm:pt modelId="{4C6D15CB-4C9F-4EC7-9AFF-89F1472A7EA9}" type="pres">
      <dgm:prSet presAssocID="{A0CAE110-AFE0-40A4-9C40-2DC0B68BF4BC}" presName="rootText" presStyleLbl="node4" presStyleIdx="1" presStyleCnt="2" custScaleX="122205">
        <dgm:presLayoutVars>
          <dgm:chPref val="3"/>
        </dgm:presLayoutVars>
      </dgm:prSet>
      <dgm:spPr/>
    </dgm:pt>
    <dgm:pt modelId="{46BC0E2D-A4B3-46A8-835E-6622372E4D1A}" type="pres">
      <dgm:prSet presAssocID="{A0CAE110-AFE0-40A4-9C40-2DC0B68BF4BC}" presName="rootConnector" presStyleLbl="node4" presStyleIdx="1" presStyleCnt="2"/>
      <dgm:spPr/>
    </dgm:pt>
    <dgm:pt modelId="{1FD5E80C-9AF3-49CC-9126-B3E679265CD9}" type="pres">
      <dgm:prSet presAssocID="{A0CAE110-AFE0-40A4-9C40-2DC0B68BF4BC}" presName="hierChild4" presStyleCnt="0"/>
      <dgm:spPr/>
    </dgm:pt>
    <dgm:pt modelId="{4696F978-9494-47A8-A686-BDA2858AFA87}" type="pres">
      <dgm:prSet presAssocID="{A0CAE110-AFE0-40A4-9C40-2DC0B68BF4BC}" presName="hierChild5" presStyleCnt="0"/>
      <dgm:spPr/>
    </dgm:pt>
    <dgm:pt modelId="{DCCAC4B2-4A34-40B0-898C-10DBF672E8E1}" type="pres">
      <dgm:prSet presAssocID="{AB460D7E-B3AA-40FA-8952-402C9F90680B}" presName="hierChild5" presStyleCnt="0"/>
      <dgm:spPr/>
    </dgm:pt>
    <dgm:pt modelId="{FE340A21-C8CA-4E0C-83AF-91594659EF0D}" type="pres">
      <dgm:prSet presAssocID="{744A1453-F697-427B-BDEA-2EBAF27DE1D2}" presName="Name37" presStyleLbl="parChTrans1D3" presStyleIdx="1" presStyleCnt="3"/>
      <dgm:spPr/>
    </dgm:pt>
    <dgm:pt modelId="{B2B69981-8773-433E-B11B-63DF839F4ADD}" type="pres">
      <dgm:prSet presAssocID="{176E77E0-57A0-43E9-A6BF-87F97C091745}" presName="hierRoot2" presStyleCnt="0">
        <dgm:presLayoutVars>
          <dgm:hierBranch val="init"/>
        </dgm:presLayoutVars>
      </dgm:prSet>
      <dgm:spPr/>
    </dgm:pt>
    <dgm:pt modelId="{58EF86AE-D5C6-4A9A-AC27-5564B038B10B}" type="pres">
      <dgm:prSet presAssocID="{176E77E0-57A0-43E9-A6BF-87F97C091745}" presName="rootComposite" presStyleCnt="0"/>
      <dgm:spPr/>
    </dgm:pt>
    <dgm:pt modelId="{90083FA9-5B9A-44AF-B14A-F20F7530FB05}" type="pres">
      <dgm:prSet presAssocID="{176E77E0-57A0-43E9-A6BF-87F97C091745}" presName="rootText" presStyleLbl="node3" presStyleIdx="1" presStyleCnt="3" custScaleX="123405">
        <dgm:presLayoutVars>
          <dgm:chPref val="3"/>
        </dgm:presLayoutVars>
      </dgm:prSet>
      <dgm:spPr/>
    </dgm:pt>
    <dgm:pt modelId="{2D27F433-063A-447E-83BA-34296EF07D28}" type="pres">
      <dgm:prSet presAssocID="{176E77E0-57A0-43E9-A6BF-87F97C091745}" presName="rootConnector" presStyleLbl="node3" presStyleIdx="1" presStyleCnt="3"/>
      <dgm:spPr/>
    </dgm:pt>
    <dgm:pt modelId="{DD97BB33-378F-4C87-8363-BA9FFC179B11}" type="pres">
      <dgm:prSet presAssocID="{176E77E0-57A0-43E9-A6BF-87F97C091745}" presName="hierChild4" presStyleCnt="0"/>
      <dgm:spPr/>
    </dgm:pt>
    <dgm:pt modelId="{224DB235-3EF7-465E-8C2D-21C8BD2372AA}" type="pres">
      <dgm:prSet presAssocID="{176E77E0-57A0-43E9-A6BF-87F97C091745}" presName="hierChild5" presStyleCnt="0"/>
      <dgm:spPr/>
    </dgm:pt>
    <dgm:pt modelId="{CE3A4C90-7BFF-4711-B8B1-B3421F913C6D}" type="pres">
      <dgm:prSet presAssocID="{B786144F-5D28-4CC6-AA66-013F43EB76E3}" presName="Name37" presStyleLbl="parChTrans1D3" presStyleIdx="2" presStyleCnt="3"/>
      <dgm:spPr/>
    </dgm:pt>
    <dgm:pt modelId="{8AD4561E-E0EB-428C-812A-D9FCDABD9773}" type="pres">
      <dgm:prSet presAssocID="{3D6E507B-39A8-4E52-B26E-B40C110EAFC4}" presName="hierRoot2" presStyleCnt="0">
        <dgm:presLayoutVars>
          <dgm:hierBranch val="init"/>
        </dgm:presLayoutVars>
      </dgm:prSet>
      <dgm:spPr/>
    </dgm:pt>
    <dgm:pt modelId="{A1513CB0-5B41-4BCB-AB4A-0DEAE7AFCDCB}" type="pres">
      <dgm:prSet presAssocID="{3D6E507B-39A8-4E52-B26E-B40C110EAFC4}" presName="rootComposite" presStyleCnt="0"/>
      <dgm:spPr/>
    </dgm:pt>
    <dgm:pt modelId="{C22E84EF-5FC1-4732-9E60-278D54E19DFA}" type="pres">
      <dgm:prSet presAssocID="{3D6E507B-39A8-4E52-B26E-B40C110EAFC4}" presName="rootText" presStyleLbl="node3" presStyleIdx="2" presStyleCnt="3">
        <dgm:presLayoutVars>
          <dgm:chPref val="3"/>
        </dgm:presLayoutVars>
      </dgm:prSet>
      <dgm:spPr/>
    </dgm:pt>
    <dgm:pt modelId="{7DB8496E-F8E3-4DC4-ACB7-A541C73C091C}" type="pres">
      <dgm:prSet presAssocID="{3D6E507B-39A8-4E52-B26E-B40C110EAFC4}" presName="rootConnector" presStyleLbl="node3" presStyleIdx="2" presStyleCnt="3"/>
      <dgm:spPr/>
    </dgm:pt>
    <dgm:pt modelId="{2973ABD4-255F-49A6-ABCD-A6FCA39DF413}" type="pres">
      <dgm:prSet presAssocID="{3D6E507B-39A8-4E52-B26E-B40C110EAFC4}" presName="hierChild4" presStyleCnt="0"/>
      <dgm:spPr/>
    </dgm:pt>
    <dgm:pt modelId="{ABCB56CC-39FE-495B-9757-07F4ED253E71}" type="pres">
      <dgm:prSet presAssocID="{3D6E507B-39A8-4E52-B26E-B40C110EAFC4}" presName="hierChild5" presStyleCnt="0"/>
      <dgm:spPr/>
    </dgm:pt>
    <dgm:pt modelId="{46EDFBA0-2DF3-4F7F-AA76-E99136E37C87}" type="pres">
      <dgm:prSet presAssocID="{932E3846-6514-419C-B7D8-21C114862483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7E5E0504-E2A8-43E3-A133-2B81B7971BEE}" type="presOf" srcId="{AB460D7E-B3AA-40FA-8952-402C9F90680B}" destId="{480BF839-20B6-4B65-B4D5-C0CC7E9A5BC9}" srcOrd="1" destOrd="0" presId="urn:microsoft.com/office/officeart/2005/8/layout/orgChart1"/>
    <dgm:cxn modelId="{FA387719-6461-43EF-97D8-42E13F7929A7}" type="presOf" srcId="{4836978A-6B5A-4F56-BD02-979CE871CBDA}" destId="{FCE24889-BD93-431B-B6A9-731DBD244042}" srcOrd="1" destOrd="0" presId="urn:microsoft.com/office/officeart/2005/8/layout/orgChart1"/>
    <dgm:cxn modelId="{976A1324-9CEB-4C99-9136-38FB245875E5}" type="presOf" srcId="{1D5E7790-0A43-4487-BF94-B93B0418E0CC}" destId="{22467D1D-B9BC-474B-B8D2-8B1E0266A82A}" srcOrd="0" destOrd="0" presId="urn:microsoft.com/office/officeart/2005/8/layout/orgChart1"/>
    <dgm:cxn modelId="{AFCACF28-22EF-4C8A-B90E-AD9259DEA767}" type="presOf" srcId="{3D6E507B-39A8-4E52-B26E-B40C110EAFC4}" destId="{C22E84EF-5FC1-4732-9E60-278D54E19DFA}" srcOrd="0" destOrd="0" presId="urn:microsoft.com/office/officeart/2005/8/layout/orgChart1"/>
    <dgm:cxn modelId="{B000C934-DDF7-4399-A833-FEF58AB45D0A}" type="presOf" srcId="{BFAED2D2-AEB7-4B02-93A8-E0F6A437049A}" destId="{7CB592DC-1CDC-4B63-8754-FBDB587C43C4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062875D-8B66-4F25-8145-9009297783C6}" type="presOf" srcId="{FB9FAE60-4546-48BE-918D-32715A28EC60}" destId="{51450C6A-BBA2-4D7A-922E-9E1F231F94B3}" srcOrd="0" destOrd="0" presId="urn:microsoft.com/office/officeart/2005/8/layout/orgChart1"/>
    <dgm:cxn modelId="{D16F9E43-A42B-4382-9760-349EFBDF36D4}" type="presOf" srcId="{932E3846-6514-419C-B7D8-21C114862483}" destId="{B38B793A-0417-4B22-A38A-FFC2297ECC0C}" srcOrd="1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B6DE8B4C-634D-47BC-A1FD-5CF37740D54A}" type="presOf" srcId="{A0CAE110-AFE0-40A4-9C40-2DC0B68BF4BC}" destId="{4C6D15CB-4C9F-4EC7-9AFF-89F1472A7EA9}" srcOrd="0" destOrd="0" presId="urn:microsoft.com/office/officeart/2005/8/layout/orgChart1"/>
    <dgm:cxn modelId="{2BD93E6F-D171-4732-8AB6-55B5551D712C}" srcId="{AB460D7E-B3AA-40FA-8952-402C9F90680B}" destId="{4836978A-6B5A-4F56-BD02-979CE871CBDA}" srcOrd="0" destOrd="0" parTransId="{1D5E7790-0A43-4487-BF94-B93B0418E0CC}" sibTransId="{872B4BF6-6E4A-4DCE-B8F9-62091843DE0A}"/>
    <dgm:cxn modelId="{71645A73-2677-42C3-921D-20327FACFC8D}" type="presOf" srcId="{B786144F-5D28-4CC6-AA66-013F43EB76E3}" destId="{CE3A4C90-7BFF-4711-B8B1-B3421F913C6D}" srcOrd="0" destOrd="0" presId="urn:microsoft.com/office/officeart/2005/8/layout/orgChart1"/>
    <dgm:cxn modelId="{14386955-A6CE-40B1-91BA-70B6D69B1E89}" type="presOf" srcId="{744A1453-F697-427B-BDEA-2EBAF27DE1D2}" destId="{FE340A21-C8CA-4E0C-83AF-91594659EF0D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417FB7F-D28B-4F04-98B0-65595D501438}" srcId="{932E3846-6514-419C-B7D8-21C114862483}" destId="{176E77E0-57A0-43E9-A6BF-87F97C091745}" srcOrd="1" destOrd="0" parTransId="{744A1453-F697-427B-BDEA-2EBAF27DE1D2}" sibTransId="{C7883D4C-D030-4F24-B486-7D96C5C6B85C}"/>
    <dgm:cxn modelId="{86D25E81-E21F-438E-B605-D63D1DD4EB0A}" srcId="{AB460D7E-B3AA-40FA-8952-402C9F90680B}" destId="{A0CAE110-AFE0-40A4-9C40-2DC0B68BF4BC}" srcOrd="1" destOrd="0" parTransId="{BFAED2D2-AEB7-4B02-93A8-E0F6A437049A}" sibTransId="{05D5EEFC-972E-4B93-8637-88B87D97916E}"/>
    <dgm:cxn modelId="{987FBB89-8283-4D24-9274-94BBA646B1EA}" type="presOf" srcId="{176E77E0-57A0-43E9-A6BF-87F97C091745}" destId="{2D27F433-063A-447E-83BA-34296EF07D28}" srcOrd="1" destOrd="0" presId="urn:microsoft.com/office/officeart/2005/8/layout/orgChart1"/>
    <dgm:cxn modelId="{4FFE8F92-0B0B-4940-B41C-908EC3938600}" type="presOf" srcId="{3D6E507B-39A8-4E52-B26E-B40C110EAFC4}" destId="{7DB8496E-F8E3-4DC4-ACB7-A541C73C091C}" srcOrd="1" destOrd="0" presId="urn:microsoft.com/office/officeart/2005/8/layout/orgChart1"/>
    <dgm:cxn modelId="{176CB9AD-11B2-4DE9-BA62-3396A4E1D40C}" type="presOf" srcId="{A0CAE110-AFE0-40A4-9C40-2DC0B68BF4BC}" destId="{46BC0E2D-A4B3-46A8-835E-6622372E4D1A}" srcOrd="1" destOrd="0" presId="urn:microsoft.com/office/officeart/2005/8/layout/orgChart1"/>
    <dgm:cxn modelId="{0A9479B1-E04B-4A5F-8C2D-E2760601E7B3}" type="presOf" srcId="{7F88BD9A-C305-4B89-ACFB-37D10304B33A}" destId="{3842DAFA-A36F-4A23-9AD0-886F791D3168}" srcOrd="0" destOrd="0" presId="urn:microsoft.com/office/officeart/2005/8/layout/orgChart1"/>
    <dgm:cxn modelId="{AB4295B3-8E2F-412C-8835-12AEF9324E9C}" srcId="{8A1BFD6D-9246-417B-9584-D62AD82299E6}" destId="{932E3846-6514-419C-B7D8-21C114862483}" srcOrd="0" destOrd="0" parTransId="{7F88BD9A-C305-4B89-ACFB-37D10304B33A}" sibTransId="{ACEB3E68-4058-4561-B1F6-1B13CCB3BBE2}"/>
    <dgm:cxn modelId="{4A05C7B3-B876-4314-B055-113FE9215EB5}" srcId="{932E3846-6514-419C-B7D8-21C114862483}" destId="{AB460D7E-B3AA-40FA-8952-402C9F90680B}" srcOrd="0" destOrd="0" parTransId="{FB9FAE60-4546-48BE-918D-32715A28EC60}" sibTransId="{3828736F-860F-423E-8A0F-4AEDE87373FC}"/>
    <dgm:cxn modelId="{F10E57BC-6894-4E97-A3C8-C85973948A49}" type="presOf" srcId="{4836978A-6B5A-4F56-BD02-979CE871CBDA}" destId="{6EC32ABA-EA29-4001-981F-081A584D51A0}" srcOrd="0" destOrd="0" presId="urn:microsoft.com/office/officeart/2005/8/layout/orgChart1"/>
    <dgm:cxn modelId="{2A9C1BBF-1FCD-43C3-A819-872BDB077D4F}" srcId="{932E3846-6514-419C-B7D8-21C114862483}" destId="{3D6E507B-39A8-4E52-B26E-B40C110EAFC4}" srcOrd="2" destOrd="0" parTransId="{B786144F-5D28-4CC6-AA66-013F43EB76E3}" sibTransId="{BDF5CB6F-864F-40AD-B173-942BB1295AF1}"/>
    <dgm:cxn modelId="{E5C82CCC-AF10-4C06-AE11-1EC380D0A51D}" type="presOf" srcId="{176E77E0-57A0-43E9-A6BF-87F97C091745}" destId="{90083FA9-5B9A-44AF-B14A-F20F7530FB05}" srcOrd="0" destOrd="0" presId="urn:microsoft.com/office/officeart/2005/8/layout/orgChart1"/>
    <dgm:cxn modelId="{B05D37F0-0C5C-4AAD-8BF9-0149DF3A34A7}" type="presOf" srcId="{AB460D7E-B3AA-40FA-8952-402C9F90680B}" destId="{0E4F6ECF-7E92-4B9B-BB39-434881A751B9}" srcOrd="0" destOrd="0" presId="urn:microsoft.com/office/officeart/2005/8/layout/orgChart1"/>
    <dgm:cxn modelId="{5A4A97F7-4896-4B81-A212-7D6CE595B120}" type="presOf" srcId="{932E3846-6514-419C-B7D8-21C114862483}" destId="{23196580-17A8-4D3B-A303-B24D36C57F1F}" srcOrd="0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E6E8D008-93E7-44B0-95AC-59D2D33BE366}" type="presParOf" srcId="{E247C8AC-DD95-4CB4-B427-D6203C5DC5B0}" destId="{3842DAFA-A36F-4A23-9AD0-886F791D3168}" srcOrd="0" destOrd="0" presId="urn:microsoft.com/office/officeart/2005/8/layout/orgChart1"/>
    <dgm:cxn modelId="{12C7AD91-B36A-4F42-8F71-D6653B27848F}" type="presParOf" srcId="{E247C8AC-DD95-4CB4-B427-D6203C5DC5B0}" destId="{AD0CB0F2-E073-462B-929D-9CEF2C38F987}" srcOrd="1" destOrd="0" presId="urn:microsoft.com/office/officeart/2005/8/layout/orgChart1"/>
    <dgm:cxn modelId="{30B99967-BBA9-4847-AFD4-4D4961800DBC}" type="presParOf" srcId="{AD0CB0F2-E073-462B-929D-9CEF2C38F987}" destId="{6DF3EFE6-0653-4359-AEA4-DCD192AB9C4E}" srcOrd="0" destOrd="0" presId="urn:microsoft.com/office/officeart/2005/8/layout/orgChart1"/>
    <dgm:cxn modelId="{4BC4EC40-8FCE-466A-BE9D-9128082E319C}" type="presParOf" srcId="{6DF3EFE6-0653-4359-AEA4-DCD192AB9C4E}" destId="{23196580-17A8-4D3B-A303-B24D36C57F1F}" srcOrd="0" destOrd="0" presId="urn:microsoft.com/office/officeart/2005/8/layout/orgChart1"/>
    <dgm:cxn modelId="{5B5AC761-95A0-4CCC-B632-8CD72EB1DB35}" type="presParOf" srcId="{6DF3EFE6-0653-4359-AEA4-DCD192AB9C4E}" destId="{B38B793A-0417-4B22-A38A-FFC2297ECC0C}" srcOrd="1" destOrd="0" presId="urn:microsoft.com/office/officeart/2005/8/layout/orgChart1"/>
    <dgm:cxn modelId="{8A4D4ECD-6DE2-4CE2-968D-15998A7490C4}" type="presParOf" srcId="{AD0CB0F2-E073-462B-929D-9CEF2C38F987}" destId="{3A199264-BCB3-4EF4-984F-A4E33B984EA2}" srcOrd="1" destOrd="0" presId="urn:microsoft.com/office/officeart/2005/8/layout/orgChart1"/>
    <dgm:cxn modelId="{EC8E5369-42F9-4BDB-AE44-952FFBCC72A5}" type="presParOf" srcId="{3A199264-BCB3-4EF4-984F-A4E33B984EA2}" destId="{51450C6A-BBA2-4D7A-922E-9E1F231F94B3}" srcOrd="0" destOrd="0" presId="urn:microsoft.com/office/officeart/2005/8/layout/orgChart1"/>
    <dgm:cxn modelId="{CE97209A-3607-4C90-A28E-C1C2A691B95A}" type="presParOf" srcId="{3A199264-BCB3-4EF4-984F-A4E33B984EA2}" destId="{26F99360-F1E3-47C0-A579-AFF9A4F334FD}" srcOrd="1" destOrd="0" presId="urn:microsoft.com/office/officeart/2005/8/layout/orgChart1"/>
    <dgm:cxn modelId="{7C615A7F-6653-49F7-B3F8-045B72590B0C}" type="presParOf" srcId="{26F99360-F1E3-47C0-A579-AFF9A4F334FD}" destId="{9BA0E281-2760-417C-9FE2-C6F5700F3907}" srcOrd="0" destOrd="0" presId="urn:microsoft.com/office/officeart/2005/8/layout/orgChart1"/>
    <dgm:cxn modelId="{E5FFD634-1AA3-4047-9540-8EBF1532149E}" type="presParOf" srcId="{9BA0E281-2760-417C-9FE2-C6F5700F3907}" destId="{0E4F6ECF-7E92-4B9B-BB39-434881A751B9}" srcOrd="0" destOrd="0" presId="urn:microsoft.com/office/officeart/2005/8/layout/orgChart1"/>
    <dgm:cxn modelId="{B83E1798-37AA-4FDB-B877-74D136DC365B}" type="presParOf" srcId="{9BA0E281-2760-417C-9FE2-C6F5700F3907}" destId="{480BF839-20B6-4B65-B4D5-C0CC7E9A5BC9}" srcOrd="1" destOrd="0" presId="urn:microsoft.com/office/officeart/2005/8/layout/orgChart1"/>
    <dgm:cxn modelId="{A134F364-E37D-4936-BD19-E1A2279C822E}" type="presParOf" srcId="{26F99360-F1E3-47C0-A579-AFF9A4F334FD}" destId="{A3241861-D660-4517-920C-4CB55468F0E5}" srcOrd="1" destOrd="0" presId="urn:microsoft.com/office/officeart/2005/8/layout/orgChart1"/>
    <dgm:cxn modelId="{7D854BC4-537B-45D3-9D42-AB8A34764256}" type="presParOf" srcId="{A3241861-D660-4517-920C-4CB55468F0E5}" destId="{22467D1D-B9BC-474B-B8D2-8B1E0266A82A}" srcOrd="0" destOrd="0" presId="urn:microsoft.com/office/officeart/2005/8/layout/orgChart1"/>
    <dgm:cxn modelId="{93FF6D44-BE3F-4406-99DC-BA0EFB68F297}" type="presParOf" srcId="{A3241861-D660-4517-920C-4CB55468F0E5}" destId="{BA3DE8C1-2649-45E6-B497-7336A26F3AD7}" srcOrd="1" destOrd="0" presId="urn:microsoft.com/office/officeart/2005/8/layout/orgChart1"/>
    <dgm:cxn modelId="{8BFFFE41-A284-42A3-9A21-6854658C0A6B}" type="presParOf" srcId="{BA3DE8C1-2649-45E6-B497-7336A26F3AD7}" destId="{8A7AE461-CD9C-4431-A913-487D0EDADEF9}" srcOrd="0" destOrd="0" presId="urn:microsoft.com/office/officeart/2005/8/layout/orgChart1"/>
    <dgm:cxn modelId="{02C2A18B-5B67-4665-9E3A-8E2591601345}" type="presParOf" srcId="{8A7AE461-CD9C-4431-A913-487D0EDADEF9}" destId="{6EC32ABA-EA29-4001-981F-081A584D51A0}" srcOrd="0" destOrd="0" presId="urn:microsoft.com/office/officeart/2005/8/layout/orgChart1"/>
    <dgm:cxn modelId="{E07992A2-FA5D-478B-AADF-EC4F0892D4C6}" type="presParOf" srcId="{8A7AE461-CD9C-4431-A913-487D0EDADEF9}" destId="{FCE24889-BD93-431B-B6A9-731DBD244042}" srcOrd="1" destOrd="0" presId="urn:microsoft.com/office/officeart/2005/8/layout/orgChart1"/>
    <dgm:cxn modelId="{66F40CCA-9848-4222-B1DB-BA77B817FE45}" type="presParOf" srcId="{BA3DE8C1-2649-45E6-B497-7336A26F3AD7}" destId="{AD698CDD-1C07-4CC3-BBE5-5DB86A278CE7}" srcOrd="1" destOrd="0" presId="urn:microsoft.com/office/officeart/2005/8/layout/orgChart1"/>
    <dgm:cxn modelId="{6B1256CD-A437-4A54-AEE9-FD2404EA5048}" type="presParOf" srcId="{BA3DE8C1-2649-45E6-B497-7336A26F3AD7}" destId="{B4922E83-A94B-4927-8F28-3B09525E306A}" srcOrd="2" destOrd="0" presId="urn:microsoft.com/office/officeart/2005/8/layout/orgChart1"/>
    <dgm:cxn modelId="{C4E0F289-65B5-42B8-B9A1-29DE763E6CEB}" type="presParOf" srcId="{A3241861-D660-4517-920C-4CB55468F0E5}" destId="{7CB592DC-1CDC-4B63-8754-FBDB587C43C4}" srcOrd="2" destOrd="0" presId="urn:microsoft.com/office/officeart/2005/8/layout/orgChart1"/>
    <dgm:cxn modelId="{ECE16FD5-7C8D-426C-9877-E4C0385A00A9}" type="presParOf" srcId="{A3241861-D660-4517-920C-4CB55468F0E5}" destId="{82828667-E686-489E-ADC6-53E6642254A2}" srcOrd="3" destOrd="0" presId="urn:microsoft.com/office/officeart/2005/8/layout/orgChart1"/>
    <dgm:cxn modelId="{F80CA3DE-43C8-4869-8577-B6233B09E5E9}" type="presParOf" srcId="{82828667-E686-489E-ADC6-53E6642254A2}" destId="{B11B8657-1D14-4337-ABCF-8F728141900D}" srcOrd="0" destOrd="0" presId="urn:microsoft.com/office/officeart/2005/8/layout/orgChart1"/>
    <dgm:cxn modelId="{168A5ADD-A4F6-49B1-8438-AD16BC1FC0B3}" type="presParOf" srcId="{B11B8657-1D14-4337-ABCF-8F728141900D}" destId="{4C6D15CB-4C9F-4EC7-9AFF-89F1472A7EA9}" srcOrd="0" destOrd="0" presId="urn:microsoft.com/office/officeart/2005/8/layout/orgChart1"/>
    <dgm:cxn modelId="{37F650CC-E6A5-4119-BD21-756F907C327B}" type="presParOf" srcId="{B11B8657-1D14-4337-ABCF-8F728141900D}" destId="{46BC0E2D-A4B3-46A8-835E-6622372E4D1A}" srcOrd="1" destOrd="0" presId="urn:microsoft.com/office/officeart/2005/8/layout/orgChart1"/>
    <dgm:cxn modelId="{3EFF6FEC-EA72-49ED-91AE-47B1D29E1E25}" type="presParOf" srcId="{82828667-E686-489E-ADC6-53E6642254A2}" destId="{1FD5E80C-9AF3-49CC-9126-B3E679265CD9}" srcOrd="1" destOrd="0" presId="urn:microsoft.com/office/officeart/2005/8/layout/orgChart1"/>
    <dgm:cxn modelId="{E069AA18-F066-4711-AB6B-B252FD090580}" type="presParOf" srcId="{82828667-E686-489E-ADC6-53E6642254A2}" destId="{4696F978-9494-47A8-A686-BDA2858AFA87}" srcOrd="2" destOrd="0" presId="urn:microsoft.com/office/officeart/2005/8/layout/orgChart1"/>
    <dgm:cxn modelId="{F2F42AF9-486A-4636-9C86-251F531710C0}" type="presParOf" srcId="{26F99360-F1E3-47C0-A579-AFF9A4F334FD}" destId="{DCCAC4B2-4A34-40B0-898C-10DBF672E8E1}" srcOrd="2" destOrd="0" presId="urn:microsoft.com/office/officeart/2005/8/layout/orgChart1"/>
    <dgm:cxn modelId="{A4387C7B-9714-4128-AFC6-16D5978ED09E}" type="presParOf" srcId="{3A199264-BCB3-4EF4-984F-A4E33B984EA2}" destId="{FE340A21-C8CA-4E0C-83AF-91594659EF0D}" srcOrd="2" destOrd="0" presId="urn:microsoft.com/office/officeart/2005/8/layout/orgChart1"/>
    <dgm:cxn modelId="{A0EFDDCD-72E4-435B-8D6D-2DEE2C2E2BBD}" type="presParOf" srcId="{3A199264-BCB3-4EF4-984F-A4E33B984EA2}" destId="{B2B69981-8773-433E-B11B-63DF839F4ADD}" srcOrd="3" destOrd="0" presId="urn:microsoft.com/office/officeart/2005/8/layout/orgChart1"/>
    <dgm:cxn modelId="{120E42A6-F999-4457-BCE2-63F5953FC41D}" type="presParOf" srcId="{B2B69981-8773-433E-B11B-63DF839F4ADD}" destId="{58EF86AE-D5C6-4A9A-AC27-5564B038B10B}" srcOrd="0" destOrd="0" presId="urn:microsoft.com/office/officeart/2005/8/layout/orgChart1"/>
    <dgm:cxn modelId="{4BEC5A05-927C-437E-96B1-4355604A460D}" type="presParOf" srcId="{58EF86AE-D5C6-4A9A-AC27-5564B038B10B}" destId="{90083FA9-5B9A-44AF-B14A-F20F7530FB05}" srcOrd="0" destOrd="0" presId="urn:microsoft.com/office/officeart/2005/8/layout/orgChart1"/>
    <dgm:cxn modelId="{FD82086A-73BB-4752-9E73-00141C56B7B3}" type="presParOf" srcId="{58EF86AE-D5C6-4A9A-AC27-5564B038B10B}" destId="{2D27F433-063A-447E-83BA-34296EF07D28}" srcOrd="1" destOrd="0" presId="urn:microsoft.com/office/officeart/2005/8/layout/orgChart1"/>
    <dgm:cxn modelId="{3813C89C-C9B0-48E3-A71F-6E8DD8A78986}" type="presParOf" srcId="{B2B69981-8773-433E-B11B-63DF839F4ADD}" destId="{DD97BB33-378F-4C87-8363-BA9FFC179B11}" srcOrd="1" destOrd="0" presId="urn:microsoft.com/office/officeart/2005/8/layout/orgChart1"/>
    <dgm:cxn modelId="{15FABE7F-6C68-4A04-948C-5279CE1497D1}" type="presParOf" srcId="{B2B69981-8773-433E-B11B-63DF839F4ADD}" destId="{224DB235-3EF7-465E-8C2D-21C8BD2372AA}" srcOrd="2" destOrd="0" presId="urn:microsoft.com/office/officeart/2005/8/layout/orgChart1"/>
    <dgm:cxn modelId="{9BCF49FA-7438-433F-AB00-95EC5AD305CF}" type="presParOf" srcId="{3A199264-BCB3-4EF4-984F-A4E33B984EA2}" destId="{CE3A4C90-7BFF-4711-B8B1-B3421F913C6D}" srcOrd="4" destOrd="0" presId="urn:microsoft.com/office/officeart/2005/8/layout/orgChart1"/>
    <dgm:cxn modelId="{2BCB2F7D-651F-4ADB-9DD7-4987458C97DA}" type="presParOf" srcId="{3A199264-BCB3-4EF4-984F-A4E33B984EA2}" destId="{8AD4561E-E0EB-428C-812A-D9FCDABD9773}" srcOrd="5" destOrd="0" presId="urn:microsoft.com/office/officeart/2005/8/layout/orgChart1"/>
    <dgm:cxn modelId="{9E7EB032-E1EC-42BE-B43C-8D5A2EAE6AAA}" type="presParOf" srcId="{8AD4561E-E0EB-428C-812A-D9FCDABD9773}" destId="{A1513CB0-5B41-4BCB-AB4A-0DEAE7AFCDCB}" srcOrd="0" destOrd="0" presId="urn:microsoft.com/office/officeart/2005/8/layout/orgChart1"/>
    <dgm:cxn modelId="{57970DB5-6E12-4F57-BC27-45D7F979E781}" type="presParOf" srcId="{A1513CB0-5B41-4BCB-AB4A-0DEAE7AFCDCB}" destId="{C22E84EF-5FC1-4732-9E60-278D54E19DFA}" srcOrd="0" destOrd="0" presId="urn:microsoft.com/office/officeart/2005/8/layout/orgChart1"/>
    <dgm:cxn modelId="{9E913469-D28C-44F0-B73E-D667E2455118}" type="presParOf" srcId="{A1513CB0-5B41-4BCB-AB4A-0DEAE7AFCDCB}" destId="{7DB8496E-F8E3-4DC4-ACB7-A541C73C091C}" srcOrd="1" destOrd="0" presId="urn:microsoft.com/office/officeart/2005/8/layout/orgChart1"/>
    <dgm:cxn modelId="{7FD32E77-184A-4028-BC02-84FD14AC4B14}" type="presParOf" srcId="{8AD4561E-E0EB-428C-812A-D9FCDABD9773}" destId="{2973ABD4-255F-49A6-ABCD-A6FCA39DF413}" srcOrd="1" destOrd="0" presId="urn:microsoft.com/office/officeart/2005/8/layout/orgChart1"/>
    <dgm:cxn modelId="{5B10167F-7FF3-460A-BE11-AD51D15EE964}" type="presParOf" srcId="{8AD4561E-E0EB-428C-812A-D9FCDABD9773}" destId="{ABCB56CC-39FE-495B-9757-07F4ED253E71}" srcOrd="2" destOrd="0" presId="urn:microsoft.com/office/officeart/2005/8/layout/orgChart1"/>
    <dgm:cxn modelId="{500B14BB-98E4-4A2C-8CB1-1E733C70D0C7}" type="presParOf" srcId="{AD0CB0F2-E073-462B-929D-9CEF2C38F987}" destId="{46EDFBA0-2DF3-4F7F-AA76-E99136E37C87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932E3846-6514-419C-B7D8-21C114862483}">
      <dgm:prSet phldrT="[Text]" custT="1"/>
      <dgm:spPr/>
      <dgm:t>
        <a:bodyPr/>
        <a:lstStyle/>
        <a:p>
          <a:r>
            <a:rPr lang="en-US" sz="1400" dirty="0"/>
            <a:t>Interconnections</a:t>
          </a:r>
          <a:endParaRPr lang="en-IN" sz="1400" dirty="0"/>
        </a:p>
      </dgm:t>
    </dgm:pt>
    <dgm:pt modelId="{7F88BD9A-C305-4B89-ACFB-37D10304B33A}" type="parTrans" cxnId="{AB4295B3-8E2F-412C-8835-12AEF9324E9C}">
      <dgm:prSet/>
      <dgm:spPr/>
      <dgm:t>
        <a:bodyPr/>
        <a:lstStyle/>
        <a:p>
          <a:endParaRPr lang="en-IN" sz="700"/>
        </a:p>
      </dgm:t>
    </dgm:pt>
    <dgm:pt modelId="{ACEB3E68-4058-4561-B1F6-1B13CCB3BBE2}" type="sibTrans" cxnId="{AB4295B3-8E2F-412C-8835-12AEF9324E9C}">
      <dgm:prSet/>
      <dgm:spPr/>
      <dgm:t>
        <a:bodyPr/>
        <a:lstStyle/>
        <a:p>
          <a:endParaRPr lang="en-IN" sz="700"/>
        </a:p>
      </dgm:t>
    </dgm:pt>
    <dgm:pt modelId="{4D0CF7BA-DD52-4051-BD50-07AC0A9B4B06}">
      <dgm:prSet phldrT="[Text]" custT="1"/>
      <dgm:spPr/>
      <dgm:t>
        <a:bodyPr/>
        <a:lstStyle/>
        <a:p>
          <a:r>
            <a:rPr lang="en-US" sz="1400" dirty="0"/>
            <a:t>Learning</a:t>
          </a:r>
          <a:endParaRPr lang="en-IN" sz="1400" dirty="0"/>
        </a:p>
      </dgm:t>
    </dgm:pt>
    <dgm:pt modelId="{CBB85A3C-5FB6-4C83-A5E5-077CC3390DAB}" type="parTrans" cxnId="{8CB19A81-B236-4941-9786-149E84E7F247}">
      <dgm:prSet/>
      <dgm:spPr/>
      <dgm:t>
        <a:bodyPr/>
        <a:lstStyle/>
        <a:p>
          <a:endParaRPr lang="en-IN" sz="700"/>
        </a:p>
      </dgm:t>
    </dgm:pt>
    <dgm:pt modelId="{8E5DA1D8-08BD-4256-92A8-3E6DAB0EB74D}" type="sibTrans" cxnId="{8CB19A81-B236-4941-9786-149E84E7F247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AB460D7E-B3AA-40FA-8952-402C9F90680B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Feed Forward</a:t>
          </a:r>
          <a:endParaRPr lang="en-IN" sz="1400" dirty="0"/>
        </a:p>
      </dgm:t>
    </dgm:pt>
    <dgm:pt modelId="{FB9FAE60-4546-48BE-918D-32715A28EC60}" type="parTrans" cxnId="{4A05C7B3-B876-4314-B055-113FE9215EB5}">
      <dgm:prSet/>
      <dgm:spPr/>
      <dgm:t>
        <a:bodyPr/>
        <a:lstStyle/>
        <a:p>
          <a:endParaRPr lang="en-IN" sz="1200"/>
        </a:p>
      </dgm:t>
    </dgm:pt>
    <dgm:pt modelId="{3828736F-860F-423E-8A0F-4AEDE87373FC}" type="sibTrans" cxnId="{4A05C7B3-B876-4314-B055-113FE9215EB5}">
      <dgm:prSet/>
      <dgm:spPr/>
      <dgm:t>
        <a:bodyPr/>
        <a:lstStyle/>
        <a:p>
          <a:endParaRPr lang="en-IN" sz="1200"/>
        </a:p>
      </dgm:t>
    </dgm:pt>
    <dgm:pt modelId="{176E77E0-57A0-43E9-A6BF-87F97C091745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Feed back</a:t>
          </a:r>
          <a:endParaRPr lang="en-IN" sz="1400" dirty="0"/>
        </a:p>
      </dgm:t>
    </dgm:pt>
    <dgm:pt modelId="{744A1453-F697-427B-BDEA-2EBAF27DE1D2}" type="parTrans" cxnId="{5417FB7F-D28B-4F04-98B0-65595D501438}">
      <dgm:prSet/>
      <dgm:spPr/>
      <dgm:t>
        <a:bodyPr/>
        <a:lstStyle/>
        <a:p>
          <a:endParaRPr lang="en-IN" sz="1200"/>
        </a:p>
      </dgm:t>
    </dgm:pt>
    <dgm:pt modelId="{C7883D4C-D030-4F24-B486-7D96C5C6B85C}" type="sibTrans" cxnId="{5417FB7F-D28B-4F04-98B0-65595D501438}">
      <dgm:prSet/>
      <dgm:spPr/>
      <dgm:t>
        <a:bodyPr/>
        <a:lstStyle/>
        <a:p>
          <a:endParaRPr lang="en-IN" sz="1200"/>
        </a:p>
      </dgm:t>
    </dgm:pt>
    <dgm:pt modelId="{3D6E507B-39A8-4E52-B26E-B40C110EAFC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Recurrent</a:t>
          </a:r>
          <a:endParaRPr lang="en-IN" sz="1400" dirty="0"/>
        </a:p>
      </dgm:t>
    </dgm:pt>
    <dgm:pt modelId="{B786144F-5D28-4CC6-AA66-013F43EB76E3}" type="parTrans" cxnId="{2A9C1BBF-1FCD-43C3-A819-872BDB077D4F}">
      <dgm:prSet/>
      <dgm:spPr/>
      <dgm:t>
        <a:bodyPr/>
        <a:lstStyle/>
        <a:p>
          <a:endParaRPr lang="en-IN" sz="1200"/>
        </a:p>
      </dgm:t>
    </dgm:pt>
    <dgm:pt modelId="{BDF5CB6F-864F-40AD-B173-942BB1295AF1}" type="sibTrans" cxnId="{2A9C1BBF-1FCD-43C3-A819-872BDB077D4F}">
      <dgm:prSet/>
      <dgm:spPr/>
      <dgm:t>
        <a:bodyPr/>
        <a:lstStyle/>
        <a:p>
          <a:endParaRPr lang="en-IN" sz="1200"/>
        </a:p>
      </dgm:t>
    </dgm:pt>
    <dgm:pt modelId="{4836978A-6B5A-4F56-BD02-979CE871CBD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1D5E7790-0A43-4487-BF94-B93B0418E0CC}" type="parTrans" cxnId="{2BD93E6F-D171-4732-8AB6-55B5551D712C}">
      <dgm:prSet/>
      <dgm:spPr/>
      <dgm:t>
        <a:bodyPr/>
        <a:lstStyle/>
        <a:p>
          <a:endParaRPr lang="en-IN" sz="1200"/>
        </a:p>
      </dgm:t>
    </dgm:pt>
    <dgm:pt modelId="{872B4BF6-6E4A-4DCE-B8F9-62091843DE0A}" type="sibTrans" cxnId="{2BD93E6F-D171-4732-8AB6-55B5551D712C}">
      <dgm:prSet/>
      <dgm:spPr/>
      <dgm:t>
        <a:bodyPr/>
        <a:lstStyle/>
        <a:p>
          <a:endParaRPr lang="en-IN" sz="1200"/>
        </a:p>
      </dgm:t>
    </dgm:pt>
    <dgm:pt modelId="{A0CAE110-AFE0-40A4-9C40-2DC0B68BF4B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BFAED2D2-AEB7-4B02-93A8-E0F6A437049A}" type="parTrans" cxnId="{86D25E81-E21F-438E-B605-D63D1DD4EB0A}">
      <dgm:prSet/>
      <dgm:spPr/>
      <dgm:t>
        <a:bodyPr/>
        <a:lstStyle/>
        <a:p>
          <a:endParaRPr lang="en-IN" sz="1200"/>
        </a:p>
      </dgm:t>
    </dgm:pt>
    <dgm:pt modelId="{05D5EEFC-972E-4B93-8637-88B87D97916E}" type="sibTrans" cxnId="{86D25E81-E21F-438E-B605-D63D1DD4EB0A}">
      <dgm:prSet/>
      <dgm:spPr/>
      <dgm:t>
        <a:bodyPr/>
        <a:lstStyle/>
        <a:p>
          <a:endParaRPr lang="en-IN" sz="1200"/>
        </a:p>
      </dgm:t>
    </dgm:pt>
    <dgm:pt modelId="{81C100CA-6DBB-4715-A882-A8ED960309D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FFF983E5-584F-4B1E-B047-763FA4264669}" type="parTrans" cxnId="{7726C497-5068-4060-B8AC-1239EE0F3CB2}">
      <dgm:prSet/>
      <dgm:spPr/>
      <dgm:t>
        <a:bodyPr/>
        <a:lstStyle/>
        <a:p>
          <a:endParaRPr lang="en-IN" sz="1200"/>
        </a:p>
      </dgm:t>
    </dgm:pt>
    <dgm:pt modelId="{E7CFAD5F-CABE-4267-965A-D2D039D6F58D}" type="sibTrans" cxnId="{7726C497-5068-4060-B8AC-1239EE0F3CB2}">
      <dgm:prSet/>
      <dgm:spPr/>
      <dgm:t>
        <a:bodyPr/>
        <a:lstStyle/>
        <a:p>
          <a:endParaRPr lang="en-IN" sz="1200"/>
        </a:p>
      </dgm:t>
    </dgm:pt>
    <dgm:pt modelId="{50CDA482-75AF-4333-B37B-179556E7048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FEEDD855-B18E-4BA2-AA47-17D18BE348C4}" type="parTrans" cxnId="{F4EC3AF3-77CA-44DB-A7EB-BF4916DCC83C}">
      <dgm:prSet/>
      <dgm:spPr/>
      <dgm:t>
        <a:bodyPr/>
        <a:lstStyle/>
        <a:p>
          <a:endParaRPr lang="en-IN" sz="1200"/>
        </a:p>
      </dgm:t>
    </dgm:pt>
    <dgm:pt modelId="{2BA2B1AE-19FE-4D3A-AEA7-AC4E0610E76D}" type="sibTrans" cxnId="{F4EC3AF3-77CA-44DB-A7EB-BF4916DCC83C}">
      <dgm:prSet/>
      <dgm:spPr/>
      <dgm:t>
        <a:bodyPr/>
        <a:lstStyle/>
        <a:p>
          <a:endParaRPr lang="en-IN" sz="1200"/>
        </a:p>
      </dgm:t>
    </dgm:pt>
    <dgm:pt modelId="{685FA5C9-C9AF-4FAF-A9E6-18C9AAC8718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Rules</a:t>
          </a:r>
          <a:endParaRPr lang="en-IN" sz="1400" dirty="0"/>
        </a:p>
      </dgm:t>
    </dgm:pt>
    <dgm:pt modelId="{093BED9A-FECE-4E51-B8EC-C1F26CF02951}" type="parTrans" cxnId="{771A8041-D6EB-4053-B968-8F3FE691686A}">
      <dgm:prSet/>
      <dgm:spPr/>
      <dgm:t>
        <a:bodyPr/>
        <a:lstStyle/>
        <a:p>
          <a:endParaRPr lang="en-IN" sz="1200"/>
        </a:p>
      </dgm:t>
    </dgm:pt>
    <dgm:pt modelId="{297E1148-FB96-48D5-B168-372DC3C6C50B}" type="sibTrans" cxnId="{771A8041-D6EB-4053-B968-8F3FE691686A}">
      <dgm:prSet/>
      <dgm:spPr/>
      <dgm:t>
        <a:bodyPr/>
        <a:lstStyle/>
        <a:p>
          <a:endParaRPr lang="en-IN" sz="1200"/>
        </a:p>
      </dgm:t>
    </dgm:pt>
    <dgm:pt modelId="{258CDCF0-4208-4387-983C-D984C98E7EB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Parameter Learning</a:t>
          </a:r>
          <a:endParaRPr lang="en-IN" sz="1400" dirty="0"/>
        </a:p>
      </dgm:t>
    </dgm:pt>
    <dgm:pt modelId="{401AC510-48D9-4B09-ACD4-4EBAFCCF642D}" type="parTrans" cxnId="{051CE6F7-D2EC-4A0F-B96E-0A5103D71A21}">
      <dgm:prSet/>
      <dgm:spPr/>
      <dgm:t>
        <a:bodyPr/>
        <a:lstStyle/>
        <a:p>
          <a:endParaRPr lang="en-IN" sz="1200"/>
        </a:p>
      </dgm:t>
    </dgm:pt>
    <dgm:pt modelId="{BF7290A4-B1E7-43A0-B013-876765429D16}" type="sibTrans" cxnId="{051CE6F7-D2EC-4A0F-B96E-0A5103D71A21}">
      <dgm:prSet/>
      <dgm:spPr/>
      <dgm:t>
        <a:bodyPr/>
        <a:lstStyle/>
        <a:p>
          <a:endParaRPr lang="en-IN" sz="1200"/>
        </a:p>
      </dgm:t>
    </dgm:pt>
    <dgm:pt modelId="{8BE1FBD3-0DFD-48B3-97BC-D1BB0CAB50FE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Structure Learning</a:t>
          </a:r>
          <a:endParaRPr lang="en-IN" sz="1400" dirty="0"/>
        </a:p>
      </dgm:t>
    </dgm:pt>
    <dgm:pt modelId="{D7C3EDA3-26A2-42E9-9FEE-2BAD37E5F5B5}" type="parTrans" cxnId="{1A808B53-861D-48E4-A670-BBCE190B2C6A}">
      <dgm:prSet/>
      <dgm:spPr/>
      <dgm:t>
        <a:bodyPr/>
        <a:lstStyle/>
        <a:p>
          <a:endParaRPr lang="en-IN" sz="1200"/>
        </a:p>
      </dgm:t>
    </dgm:pt>
    <dgm:pt modelId="{CA869307-595C-4F18-BFD9-3FF6F62BE3D5}" type="sibTrans" cxnId="{1A808B53-861D-48E4-A670-BBCE190B2C6A}">
      <dgm:prSet/>
      <dgm:spPr/>
      <dgm:t>
        <a:bodyPr/>
        <a:lstStyle/>
        <a:p>
          <a:endParaRPr lang="en-IN" sz="1200"/>
        </a:p>
      </dgm:t>
    </dgm:pt>
    <dgm:pt modelId="{6241E8A8-C8AE-48E9-ABCC-0AA288A39DF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Types</a:t>
          </a:r>
          <a:endParaRPr lang="en-IN" sz="1400" dirty="0"/>
        </a:p>
      </dgm:t>
    </dgm:pt>
    <dgm:pt modelId="{871ADFFD-5030-4C1C-8DF2-72B6DBA41972}" type="parTrans" cxnId="{E43DBD7A-9AF7-48DE-86CE-7DCB5D561CAD}">
      <dgm:prSet/>
      <dgm:spPr/>
      <dgm:t>
        <a:bodyPr/>
        <a:lstStyle/>
        <a:p>
          <a:endParaRPr lang="en-IN" sz="1200"/>
        </a:p>
      </dgm:t>
    </dgm:pt>
    <dgm:pt modelId="{6503EC6A-B3B4-44E1-AFC0-B83A2B9FD929}" type="sibTrans" cxnId="{E43DBD7A-9AF7-48DE-86CE-7DCB5D561CAD}">
      <dgm:prSet/>
      <dgm:spPr/>
      <dgm:t>
        <a:bodyPr/>
        <a:lstStyle/>
        <a:p>
          <a:endParaRPr lang="en-IN" sz="1200"/>
        </a:p>
      </dgm:t>
    </dgm:pt>
    <dgm:pt modelId="{CB5BCBDA-C649-4EB4-B68F-943DFB24943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Supervised</a:t>
          </a:r>
          <a:endParaRPr lang="en-IN" sz="1400" dirty="0"/>
        </a:p>
      </dgm:t>
    </dgm:pt>
    <dgm:pt modelId="{9FB92057-27E4-4657-89EC-EFD345310C80}" type="parTrans" cxnId="{E0858F26-1C25-4A9D-87BF-0303D3C4813E}">
      <dgm:prSet/>
      <dgm:spPr/>
      <dgm:t>
        <a:bodyPr/>
        <a:lstStyle/>
        <a:p>
          <a:endParaRPr lang="en-IN" sz="1200"/>
        </a:p>
      </dgm:t>
    </dgm:pt>
    <dgm:pt modelId="{9A25573C-A805-428B-82EB-2058FB5ACCC7}" type="sibTrans" cxnId="{E0858F26-1C25-4A9D-87BF-0303D3C4813E}">
      <dgm:prSet/>
      <dgm:spPr/>
      <dgm:t>
        <a:bodyPr/>
        <a:lstStyle/>
        <a:p>
          <a:endParaRPr lang="en-IN" sz="1200"/>
        </a:p>
      </dgm:t>
    </dgm:pt>
    <dgm:pt modelId="{D6C014AC-9A4D-40A4-A80C-C7D4241CF6AB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Unsupervised</a:t>
          </a:r>
          <a:endParaRPr lang="en-IN" sz="1400" dirty="0"/>
        </a:p>
      </dgm:t>
    </dgm:pt>
    <dgm:pt modelId="{5E0148EF-1A68-4DDF-8B3B-07983731F30B}" type="parTrans" cxnId="{6C9FF8A8-6832-41D9-99A6-51233BCCB05D}">
      <dgm:prSet/>
      <dgm:spPr/>
      <dgm:t>
        <a:bodyPr/>
        <a:lstStyle/>
        <a:p>
          <a:endParaRPr lang="en-IN" sz="1200"/>
        </a:p>
      </dgm:t>
    </dgm:pt>
    <dgm:pt modelId="{F3A58F3C-7DC6-4137-A0F7-2B1233D703C4}" type="sibTrans" cxnId="{6C9FF8A8-6832-41D9-99A6-51233BCCB05D}">
      <dgm:prSet/>
      <dgm:spPr/>
      <dgm:t>
        <a:bodyPr/>
        <a:lstStyle/>
        <a:p>
          <a:endParaRPr lang="en-IN" sz="1200"/>
        </a:p>
      </dgm:t>
    </dgm:pt>
    <dgm:pt modelId="{DDA954F0-EA10-405E-A421-FAE81AA0CE02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Reinforcement </a:t>
          </a:r>
          <a:endParaRPr lang="en-IN" sz="1400" dirty="0"/>
        </a:p>
      </dgm:t>
    </dgm:pt>
    <dgm:pt modelId="{2421FE4B-D45B-4BE6-B74D-0446F0917AD3}" type="parTrans" cxnId="{C6D23256-6E7F-4FBB-8FAB-6E47F5FE7493}">
      <dgm:prSet/>
      <dgm:spPr/>
      <dgm:t>
        <a:bodyPr/>
        <a:lstStyle/>
        <a:p>
          <a:endParaRPr lang="en-IN" sz="1200"/>
        </a:p>
      </dgm:t>
    </dgm:pt>
    <dgm:pt modelId="{10F5734B-F071-4A1D-AD5B-5FE03FCE8777}" type="sibTrans" cxnId="{C6D23256-6E7F-4FBB-8FAB-6E47F5FE7493}">
      <dgm:prSet/>
      <dgm:spPr/>
      <dgm:t>
        <a:bodyPr/>
        <a:lstStyle/>
        <a:p>
          <a:endParaRPr lang="en-IN" sz="1200"/>
        </a:p>
      </dgm:t>
    </dgm:pt>
    <dgm:pt modelId="{6E9B92C3-70F7-40FA-A840-3DAB57710BC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Binary Step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9959" custLinFactNeighborY="-47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3842DAFA-A36F-4A23-9AD0-886F791D3168}" type="pres">
      <dgm:prSet presAssocID="{7F88BD9A-C305-4B89-ACFB-37D10304B33A}" presName="Name37" presStyleLbl="parChTrans1D2" presStyleIdx="0" presStyleCnt="3"/>
      <dgm:spPr/>
    </dgm:pt>
    <dgm:pt modelId="{AD0CB0F2-E073-462B-929D-9CEF2C38F987}" type="pres">
      <dgm:prSet presAssocID="{932E3846-6514-419C-B7D8-21C114862483}" presName="hierRoot2" presStyleCnt="0">
        <dgm:presLayoutVars>
          <dgm:hierBranch val="init"/>
        </dgm:presLayoutVars>
      </dgm:prSet>
      <dgm:spPr/>
    </dgm:pt>
    <dgm:pt modelId="{6DF3EFE6-0653-4359-AEA4-DCD192AB9C4E}" type="pres">
      <dgm:prSet presAssocID="{932E3846-6514-419C-B7D8-21C114862483}" presName="rootComposite" presStyleCnt="0"/>
      <dgm:spPr/>
    </dgm:pt>
    <dgm:pt modelId="{23196580-17A8-4D3B-A303-B24D36C57F1F}" type="pres">
      <dgm:prSet presAssocID="{932E3846-6514-419C-B7D8-21C114862483}" presName="rootText" presStyleLbl="node2" presStyleIdx="0" presStyleCnt="3" custScaleX="138414">
        <dgm:presLayoutVars>
          <dgm:chPref val="3"/>
        </dgm:presLayoutVars>
      </dgm:prSet>
      <dgm:spPr/>
    </dgm:pt>
    <dgm:pt modelId="{B38B793A-0417-4B22-A38A-FFC2297ECC0C}" type="pres">
      <dgm:prSet presAssocID="{932E3846-6514-419C-B7D8-21C114862483}" presName="rootConnector" presStyleLbl="node2" presStyleIdx="0" presStyleCnt="3"/>
      <dgm:spPr/>
    </dgm:pt>
    <dgm:pt modelId="{3A199264-BCB3-4EF4-984F-A4E33B984EA2}" type="pres">
      <dgm:prSet presAssocID="{932E3846-6514-419C-B7D8-21C114862483}" presName="hierChild4" presStyleCnt="0"/>
      <dgm:spPr/>
    </dgm:pt>
    <dgm:pt modelId="{51450C6A-BBA2-4D7A-922E-9E1F231F94B3}" type="pres">
      <dgm:prSet presAssocID="{FB9FAE60-4546-48BE-918D-32715A28EC60}" presName="Name37" presStyleLbl="parChTrans1D3" presStyleIdx="0" presStyleCnt="8"/>
      <dgm:spPr/>
    </dgm:pt>
    <dgm:pt modelId="{26F99360-F1E3-47C0-A579-AFF9A4F334FD}" type="pres">
      <dgm:prSet presAssocID="{AB460D7E-B3AA-40FA-8952-402C9F90680B}" presName="hierRoot2" presStyleCnt="0">
        <dgm:presLayoutVars>
          <dgm:hierBranch val="init"/>
        </dgm:presLayoutVars>
      </dgm:prSet>
      <dgm:spPr/>
    </dgm:pt>
    <dgm:pt modelId="{9BA0E281-2760-417C-9FE2-C6F5700F3907}" type="pres">
      <dgm:prSet presAssocID="{AB460D7E-B3AA-40FA-8952-402C9F90680B}" presName="rootComposite" presStyleCnt="0"/>
      <dgm:spPr/>
    </dgm:pt>
    <dgm:pt modelId="{0E4F6ECF-7E92-4B9B-BB39-434881A751B9}" type="pres">
      <dgm:prSet presAssocID="{AB460D7E-B3AA-40FA-8952-402C9F90680B}" presName="rootText" presStyleLbl="node3" presStyleIdx="0" presStyleCnt="8">
        <dgm:presLayoutVars>
          <dgm:chPref val="3"/>
        </dgm:presLayoutVars>
      </dgm:prSet>
      <dgm:spPr/>
    </dgm:pt>
    <dgm:pt modelId="{480BF839-20B6-4B65-B4D5-C0CC7E9A5BC9}" type="pres">
      <dgm:prSet presAssocID="{AB460D7E-B3AA-40FA-8952-402C9F90680B}" presName="rootConnector" presStyleLbl="node3" presStyleIdx="0" presStyleCnt="8"/>
      <dgm:spPr/>
    </dgm:pt>
    <dgm:pt modelId="{A3241861-D660-4517-920C-4CB55468F0E5}" type="pres">
      <dgm:prSet presAssocID="{AB460D7E-B3AA-40FA-8952-402C9F90680B}" presName="hierChild4" presStyleCnt="0"/>
      <dgm:spPr/>
    </dgm:pt>
    <dgm:pt modelId="{22467D1D-B9BC-474B-B8D2-8B1E0266A82A}" type="pres">
      <dgm:prSet presAssocID="{1D5E7790-0A43-4487-BF94-B93B0418E0CC}" presName="Name37" presStyleLbl="parChTrans1D4" presStyleIdx="0" presStyleCnt="14"/>
      <dgm:spPr/>
    </dgm:pt>
    <dgm:pt modelId="{BA3DE8C1-2649-45E6-B497-7336A26F3AD7}" type="pres">
      <dgm:prSet presAssocID="{4836978A-6B5A-4F56-BD02-979CE871CBDA}" presName="hierRoot2" presStyleCnt="0">
        <dgm:presLayoutVars>
          <dgm:hierBranch val="init"/>
        </dgm:presLayoutVars>
      </dgm:prSet>
      <dgm:spPr/>
    </dgm:pt>
    <dgm:pt modelId="{8A7AE461-CD9C-4431-A913-487D0EDADEF9}" type="pres">
      <dgm:prSet presAssocID="{4836978A-6B5A-4F56-BD02-979CE871CBDA}" presName="rootComposite" presStyleCnt="0"/>
      <dgm:spPr/>
    </dgm:pt>
    <dgm:pt modelId="{6EC32ABA-EA29-4001-981F-081A584D51A0}" type="pres">
      <dgm:prSet presAssocID="{4836978A-6B5A-4F56-BD02-979CE871CBDA}" presName="rootText" presStyleLbl="node4" presStyleIdx="0" presStyleCnt="14" custScaleX="122205">
        <dgm:presLayoutVars>
          <dgm:chPref val="3"/>
        </dgm:presLayoutVars>
      </dgm:prSet>
      <dgm:spPr/>
    </dgm:pt>
    <dgm:pt modelId="{FCE24889-BD93-431B-B6A9-731DBD244042}" type="pres">
      <dgm:prSet presAssocID="{4836978A-6B5A-4F56-BD02-979CE871CBDA}" presName="rootConnector" presStyleLbl="node4" presStyleIdx="0" presStyleCnt="14"/>
      <dgm:spPr/>
    </dgm:pt>
    <dgm:pt modelId="{AD698CDD-1C07-4CC3-BBE5-5DB86A278CE7}" type="pres">
      <dgm:prSet presAssocID="{4836978A-6B5A-4F56-BD02-979CE871CBDA}" presName="hierChild4" presStyleCnt="0"/>
      <dgm:spPr/>
    </dgm:pt>
    <dgm:pt modelId="{B4922E83-A94B-4927-8F28-3B09525E306A}" type="pres">
      <dgm:prSet presAssocID="{4836978A-6B5A-4F56-BD02-979CE871CBDA}" presName="hierChild5" presStyleCnt="0"/>
      <dgm:spPr/>
    </dgm:pt>
    <dgm:pt modelId="{7CB592DC-1CDC-4B63-8754-FBDB587C43C4}" type="pres">
      <dgm:prSet presAssocID="{BFAED2D2-AEB7-4B02-93A8-E0F6A437049A}" presName="Name37" presStyleLbl="parChTrans1D4" presStyleIdx="1" presStyleCnt="14"/>
      <dgm:spPr/>
    </dgm:pt>
    <dgm:pt modelId="{82828667-E686-489E-ADC6-53E6642254A2}" type="pres">
      <dgm:prSet presAssocID="{A0CAE110-AFE0-40A4-9C40-2DC0B68BF4BC}" presName="hierRoot2" presStyleCnt="0">
        <dgm:presLayoutVars>
          <dgm:hierBranch val="init"/>
        </dgm:presLayoutVars>
      </dgm:prSet>
      <dgm:spPr/>
    </dgm:pt>
    <dgm:pt modelId="{B11B8657-1D14-4337-ABCF-8F728141900D}" type="pres">
      <dgm:prSet presAssocID="{A0CAE110-AFE0-40A4-9C40-2DC0B68BF4BC}" presName="rootComposite" presStyleCnt="0"/>
      <dgm:spPr/>
    </dgm:pt>
    <dgm:pt modelId="{4C6D15CB-4C9F-4EC7-9AFF-89F1472A7EA9}" type="pres">
      <dgm:prSet presAssocID="{A0CAE110-AFE0-40A4-9C40-2DC0B68BF4BC}" presName="rootText" presStyleLbl="node4" presStyleIdx="1" presStyleCnt="14" custScaleX="122205">
        <dgm:presLayoutVars>
          <dgm:chPref val="3"/>
        </dgm:presLayoutVars>
      </dgm:prSet>
      <dgm:spPr/>
    </dgm:pt>
    <dgm:pt modelId="{46BC0E2D-A4B3-46A8-835E-6622372E4D1A}" type="pres">
      <dgm:prSet presAssocID="{A0CAE110-AFE0-40A4-9C40-2DC0B68BF4BC}" presName="rootConnector" presStyleLbl="node4" presStyleIdx="1" presStyleCnt="14"/>
      <dgm:spPr/>
    </dgm:pt>
    <dgm:pt modelId="{1FD5E80C-9AF3-49CC-9126-B3E679265CD9}" type="pres">
      <dgm:prSet presAssocID="{A0CAE110-AFE0-40A4-9C40-2DC0B68BF4BC}" presName="hierChild4" presStyleCnt="0"/>
      <dgm:spPr/>
    </dgm:pt>
    <dgm:pt modelId="{4696F978-9494-47A8-A686-BDA2858AFA87}" type="pres">
      <dgm:prSet presAssocID="{A0CAE110-AFE0-40A4-9C40-2DC0B68BF4BC}" presName="hierChild5" presStyleCnt="0"/>
      <dgm:spPr/>
    </dgm:pt>
    <dgm:pt modelId="{DCCAC4B2-4A34-40B0-898C-10DBF672E8E1}" type="pres">
      <dgm:prSet presAssocID="{AB460D7E-B3AA-40FA-8952-402C9F90680B}" presName="hierChild5" presStyleCnt="0"/>
      <dgm:spPr/>
    </dgm:pt>
    <dgm:pt modelId="{FE340A21-C8CA-4E0C-83AF-91594659EF0D}" type="pres">
      <dgm:prSet presAssocID="{744A1453-F697-427B-BDEA-2EBAF27DE1D2}" presName="Name37" presStyleLbl="parChTrans1D3" presStyleIdx="1" presStyleCnt="8"/>
      <dgm:spPr/>
    </dgm:pt>
    <dgm:pt modelId="{B2B69981-8773-433E-B11B-63DF839F4ADD}" type="pres">
      <dgm:prSet presAssocID="{176E77E0-57A0-43E9-A6BF-87F97C091745}" presName="hierRoot2" presStyleCnt="0">
        <dgm:presLayoutVars>
          <dgm:hierBranch val="init"/>
        </dgm:presLayoutVars>
      </dgm:prSet>
      <dgm:spPr/>
    </dgm:pt>
    <dgm:pt modelId="{58EF86AE-D5C6-4A9A-AC27-5564B038B10B}" type="pres">
      <dgm:prSet presAssocID="{176E77E0-57A0-43E9-A6BF-87F97C091745}" presName="rootComposite" presStyleCnt="0"/>
      <dgm:spPr/>
    </dgm:pt>
    <dgm:pt modelId="{90083FA9-5B9A-44AF-B14A-F20F7530FB05}" type="pres">
      <dgm:prSet presAssocID="{176E77E0-57A0-43E9-A6BF-87F97C091745}" presName="rootText" presStyleLbl="node3" presStyleIdx="1" presStyleCnt="8">
        <dgm:presLayoutVars>
          <dgm:chPref val="3"/>
        </dgm:presLayoutVars>
      </dgm:prSet>
      <dgm:spPr/>
    </dgm:pt>
    <dgm:pt modelId="{2D27F433-063A-447E-83BA-34296EF07D28}" type="pres">
      <dgm:prSet presAssocID="{176E77E0-57A0-43E9-A6BF-87F97C091745}" presName="rootConnector" presStyleLbl="node3" presStyleIdx="1" presStyleCnt="8"/>
      <dgm:spPr/>
    </dgm:pt>
    <dgm:pt modelId="{DD97BB33-378F-4C87-8363-BA9FFC179B11}" type="pres">
      <dgm:prSet presAssocID="{176E77E0-57A0-43E9-A6BF-87F97C091745}" presName="hierChild4" presStyleCnt="0"/>
      <dgm:spPr/>
    </dgm:pt>
    <dgm:pt modelId="{224DB235-3EF7-465E-8C2D-21C8BD2372AA}" type="pres">
      <dgm:prSet presAssocID="{176E77E0-57A0-43E9-A6BF-87F97C091745}" presName="hierChild5" presStyleCnt="0"/>
      <dgm:spPr/>
    </dgm:pt>
    <dgm:pt modelId="{CE3A4C90-7BFF-4711-B8B1-B3421F913C6D}" type="pres">
      <dgm:prSet presAssocID="{B786144F-5D28-4CC6-AA66-013F43EB76E3}" presName="Name37" presStyleLbl="parChTrans1D3" presStyleIdx="2" presStyleCnt="8"/>
      <dgm:spPr/>
    </dgm:pt>
    <dgm:pt modelId="{8AD4561E-E0EB-428C-812A-D9FCDABD9773}" type="pres">
      <dgm:prSet presAssocID="{3D6E507B-39A8-4E52-B26E-B40C110EAFC4}" presName="hierRoot2" presStyleCnt="0">
        <dgm:presLayoutVars>
          <dgm:hierBranch val="init"/>
        </dgm:presLayoutVars>
      </dgm:prSet>
      <dgm:spPr/>
    </dgm:pt>
    <dgm:pt modelId="{A1513CB0-5B41-4BCB-AB4A-0DEAE7AFCDCB}" type="pres">
      <dgm:prSet presAssocID="{3D6E507B-39A8-4E52-B26E-B40C110EAFC4}" presName="rootComposite" presStyleCnt="0"/>
      <dgm:spPr/>
    </dgm:pt>
    <dgm:pt modelId="{C22E84EF-5FC1-4732-9E60-278D54E19DFA}" type="pres">
      <dgm:prSet presAssocID="{3D6E507B-39A8-4E52-B26E-B40C110EAFC4}" presName="rootText" presStyleLbl="node3" presStyleIdx="2" presStyleCnt="8">
        <dgm:presLayoutVars>
          <dgm:chPref val="3"/>
        </dgm:presLayoutVars>
      </dgm:prSet>
      <dgm:spPr/>
    </dgm:pt>
    <dgm:pt modelId="{7DB8496E-F8E3-4DC4-ACB7-A541C73C091C}" type="pres">
      <dgm:prSet presAssocID="{3D6E507B-39A8-4E52-B26E-B40C110EAFC4}" presName="rootConnector" presStyleLbl="node3" presStyleIdx="2" presStyleCnt="8"/>
      <dgm:spPr/>
    </dgm:pt>
    <dgm:pt modelId="{2973ABD4-255F-49A6-ABCD-A6FCA39DF413}" type="pres">
      <dgm:prSet presAssocID="{3D6E507B-39A8-4E52-B26E-B40C110EAFC4}" presName="hierChild4" presStyleCnt="0"/>
      <dgm:spPr/>
    </dgm:pt>
    <dgm:pt modelId="{18BDCFB3-3D7D-4A92-AD26-7CA569616571}" type="pres">
      <dgm:prSet presAssocID="{FFF983E5-584F-4B1E-B047-763FA4264669}" presName="Name37" presStyleLbl="parChTrans1D4" presStyleIdx="2" presStyleCnt="14"/>
      <dgm:spPr/>
    </dgm:pt>
    <dgm:pt modelId="{B6C13A94-9BD0-499A-A8F6-E14109CA1C14}" type="pres">
      <dgm:prSet presAssocID="{81C100CA-6DBB-4715-A882-A8ED960309D3}" presName="hierRoot2" presStyleCnt="0">
        <dgm:presLayoutVars>
          <dgm:hierBranch val="init"/>
        </dgm:presLayoutVars>
      </dgm:prSet>
      <dgm:spPr/>
    </dgm:pt>
    <dgm:pt modelId="{3991B43B-55B8-4D49-8439-B306F30A4AFB}" type="pres">
      <dgm:prSet presAssocID="{81C100CA-6DBB-4715-A882-A8ED960309D3}" presName="rootComposite" presStyleCnt="0"/>
      <dgm:spPr/>
    </dgm:pt>
    <dgm:pt modelId="{915D2EBF-55D4-419A-B614-606927ADED2E}" type="pres">
      <dgm:prSet presAssocID="{81C100CA-6DBB-4715-A882-A8ED960309D3}" presName="rootText" presStyleLbl="node4" presStyleIdx="2" presStyleCnt="14" custScaleX="118677">
        <dgm:presLayoutVars>
          <dgm:chPref val="3"/>
        </dgm:presLayoutVars>
      </dgm:prSet>
      <dgm:spPr/>
    </dgm:pt>
    <dgm:pt modelId="{404C9201-CECE-4CE9-9CEC-B86835AB4E8D}" type="pres">
      <dgm:prSet presAssocID="{81C100CA-6DBB-4715-A882-A8ED960309D3}" presName="rootConnector" presStyleLbl="node4" presStyleIdx="2" presStyleCnt="14"/>
      <dgm:spPr/>
    </dgm:pt>
    <dgm:pt modelId="{DAD908C9-65FF-4924-A1BD-F7FAEB87C72B}" type="pres">
      <dgm:prSet presAssocID="{81C100CA-6DBB-4715-A882-A8ED960309D3}" presName="hierChild4" presStyleCnt="0"/>
      <dgm:spPr/>
    </dgm:pt>
    <dgm:pt modelId="{9AE89891-D85A-4076-9BB8-1B7DC7787B64}" type="pres">
      <dgm:prSet presAssocID="{81C100CA-6DBB-4715-A882-A8ED960309D3}" presName="hierChild5" presStyleCnt="0"/>
      <dgm:spPr/>
    </dgm:pt>
    <dgm:pt modelId="{27871288-B20D-4295-AA1D-D0D905B366FD}" type="pres">
      <dgm:prSet presAssocID="{FEEDD855-B18E-4BA2-AA47-17D18BE348C4}" presName="Name37" presStyleLbl="parChTrans1D4" presStyleIdx="3" presStyleCnt="14"/>
      <dgm:spPr/>
    </dgm:pt>
    <dgm:pt modelId="{021E0AD5-001A-4565-A560-B7A092D0FBB2}" type="pres">
      <dgm:prSet presAssocID="{50CDA482-75AF-4333-B37B-179556E70481}" presName="hierRoot2" presStyleCnt="0">
        <dgm:presLayoutVars>
          <dgm:hierBranch val="init"/>
        </dgm:presLayoutVars>
      </dgm:prSet>
      <dgm:spPr/>
    </dgm:pt>
    <dgm:pt modelId="{5A1FE6FC-E4A2-4E89-B9C4-5DF5FABC0F3A}" type="pres">
      <dgm:prSet presAssocID="{50CDA482-75AF-4333-B37B-179556E70481}" presName="rootComposite" presStyleCnt="0"/>
      <dgm:spPr/>
    </dgm:pt>
    <dgm:pt modelId="{9ED211F1-E6A6-412A-93C0-41E8C4C1D1F6}" type="pres">
      <dgm:prSet presAssocID="{50CDA482-75AF-4333-B37B-179556E70481}" presName="rootText" presStyleLbl="node4" presStyleIdx="3" presStyleCnt="14" custScaleX="118677">
        <dgm:presLayoutVars>
          <dgm:chPref val="3"/>
        </dgm:presLayoutVars>
      </dgm:prSet>
      <dgm:spPr/>
    </dgm:pt>
    <dgm:pt modelId="{2CD3AA63-60EE-4D74-88AF-2EEEE0C77B88}" type="pres">
      <dgm:prSet presAssocID="{50CDA482-75AF-4333-B37B-179556E70481}" presName="rootConnector" presStyleLbl="node4" presStyleIdx="3" presStyleCnt="14"/>
      <dgm:spPr/>
    </dgm:pt>
    <dgm:pt modelId="{6B349C53-3597-4E21-B531-AF0C4B0E78AA}" type="pres">
      <dgm:prSet presAssocID="{50CDA482-75AF-4333-B37B-179556E70481}" presName="hierChild4" presStyleCnt="0"/>
      <dgm:spPr/>
    </dgm:pt>
    <dgm:pt modelId="{D386BBEF-3007-41B1-97D1-070C05BE7A47}" type="pres">
      <dgm:prSet presAssocID="{50CDA482-75AF-4333-B37B-179556E70481}" presName="hierChild5" presStyleCnt="0"/>
      <dgm:spPr/>
    </dgm:pt>
    <dgm:pt modelId="{ABCB56CC-39FE-495B-9757-07F4ED253E71}" type="pres">
      <dgm:prSet presAssocID="{3D6E507B-39A8-4E52-B26E-B40C110EAFC4}" presName="hierChild5" presStyleCnt="0"/>
      <dgm:spPr/>
    </dgm:pt>
    <dgm:pt modelId="{46EDFBA0-2DF3-4F7F-AA76-E99136E37C87}" type="pres">
      <dgm:prSet presAssocID="{932E3846-6514-419C-B7D8-21C114862483}" presName="hierChild5" presStyleCnt="0"/>
      <dgm:spPr/>
    </dgm:pt>
    <dgm:pt modelId="{659BDF0B-9252-427C-92A0-82462F893BF3}" type="pres">
      <dgm:prSet presAssocID="{CBB85A3C-5FB6-4C83-A5E5-077CC3390DAB}" presName="Name37" presStyleLbl="parChTrans1D2" presStyleIdx="1" presStyleCnt="3"/>
      <dgm:spPr/>
    </dgm:pt>
    <dgm:pt modelId="{569C276C-3AD3-430C-9473-5CF82C36A3E0}" type="pres">
      <dgm:prSet presAssocID="{4D0CF7BA-DD52-4051-BD50-07AC0A9B4B06}" presName="hierRoot2" presStyleCnt="0">
        <dgm:presLayoutVars>
          <dgm:hierBranch val="init"/>
        </dgm:presLayoutVars>
      </dgm:prSet>
      <dgm:spPr/>
    </dgm:pt>
    <dgm:pt modelId="{D65801AE-10B9-4B20-9668-7860B5EF868B}" type="pres">
      <dgm:prSet presAssocID="{4D0CF7BA-DD52-4051-BD50-07AC0A9B4B06}" presName="rootComposite" presStyleCnt="0"/>
      <dgm:spPr/>
    </dgm:pt>
    <dgm:pt modelId="{BCF14A2D-1922-4073-915A-B4F265BEBB47}" type="pres">
      <dgm:prSet presAssocID="{4D0CF7BA-DD52-4051-BD50-07AC0A9B4B06}" presName="rootText" presStyleLbl="node2" presStyleIdx="1" presStyleCnt="3" custLinFactNeighborX="-1411">
        <dgm:presLayoutVars>
          <dgm:chPref val="3"/>
        </dgm:presLayoutVars>
      </dgm:prSet>
      <dgm:spPr/>
    </dgm:pt>
    <dgm:pt modelId="{296BBD37-6439-46D1-A88A-571DA3476115}" type="pres">
      <dgm:prSet presAssocID="{4D0CF7BA-DD52-4051-BD50-07AC0A9B4B06}" presName="rootConnector" presStyleLbl="node2" presStyleIdx="1" presStyleCnt="3"/>
      <dgm:spPr/>
    </dgm:pt>
    <dgm:pt modelId="{5A986F2D-E719-4860-9A1A-8F1AAF72B500}" type="pres">
      <dgm:prSet presAssocID="{4D0CF7BA-DD52-4051-BD50-07AC0A9B4B06}" presName="hierChild4" presStyleCnt="0"/>
      <dgm:spPr/>
    </dgm:pt>
    <dgm:pt modelId="{D8E78BD3-C7F0-4AFA-AA69-DFA0187BB0F4}" type="pres">
      <dgm:prSet presAssocID="{093BED9A-FECE-4E51-B8EC-C1F26CF02951}" presName="Name37" presStyleLbl="parChTrans1D3" presStyleIdx="3" presStyleCnt="8"/>
      <dgm:spPr/>
    </dgm:pt>
    <dgm:pt modelId="{9245F1B3-C9B9-404F-8D5A-568599A37CF0}" type="pres">
      <dgm:prSet presAssocID="{685FA5C9-C9AF-4FAF-A9E6-18C9AAC87184}" presName="hierRoot2" presStyleCnt="0">
        <dgm:presLayoutVars>
          <dgm:hierBranch val="init"/>
        </dgm:presLayoutVars>
      </dgm:prSet>
      <dgm:spPr/>
    </dgm:pt>
    <dgm:pt modelId="{35899241-3052-4F76-9DAD-A5884ED5376B}" type="pres">
      <dgm:prSet presAssocID="{685FA5C9-C9AF-4FAF-A9E6-18C9AAC87184}" presName="rootComposite" presStyleCnt="0"/>
      <dgm:spPr/>
    </dgm:pt>
    <dgm:pt modelId="{7F7BE618-DD7B-486D-88A1-B85F549A96F4}" type="pres">
      <dgm:prSet presAssocID="{685FA5C9-C9AF-4FAF-A9E6-18C9AAC87184}" presName="rootText" presStyleLbl="node3" presStyleIdx="3" presStyleCnt="8">
        <dgm:presLayoutVars>
          <dgm:chPref val="3"/>
        </dgm:presLayoutVars>
      </dgm:prSet>
      <dgm:spPr/>
    </dgm:pt>
    <dgm:pt modelId="{69A37B95-73F0-4850-BA6E-4088E4B7D1EE}" type="pres">
      <dgm:prSet presAssocID="{685FA5C9-C9AF-4FAF-A9E6-18C9AAC87184}" presName="rootConnector" presStyleLbl="node3" presStyleIdx="3" presStyleCnt="8"/>
      <dgm:spPr/>
    </dgm:pt>
    <dgm:pt modelId="{B8A0BA20-95E9-427F-90BE-1C35B80E3923}" type="pres">
      <dgm:prSet presAssocID="{685FA5C9-C9AF-4FAF-A9E6-18C9AAC87184}" presName="hierChild4" presStyleCnt="0"/>
      <dgm:spPr/>
    </dgm:pt>
    <dgm:pt modelId="{4AA506BE-455C-441E-8C3C-F25E726BF20F}" type="pres">
      <dgm:prSet presAssocID="{401AC510-48D9-4B09-ACD4-4EBAFCCF642D}" presName="Name37" presStyleLbl="parChTrans1D4" presStyleIdx="4" presStyleCnt="14"/>
      <dgm:spPr/>
    </dgm:pt>
    <dgm:pt modelId="{38B97394-59CC-4717-855D-A0527D8B736B}" type="pres">
      <dgm:prSet presAssocID="{258CDCF0-4208-4387-983C-D984C98E7EB7}" presName="hierRoot2" presStyleCnt="0">
        <dgm:presLayoutVars>
          <dgm:hierBranch val="init"/>
        </dgm:presLayoutVars>
      </dgm:prSet>
      <dgm:spPr/>
    </dgm:pt>
    <dgm:pt modelId="{20CD3F8C-043F-48E0-A0C9-B9CF4057C8E1}" type="pres">
      <dgm:prSet presAssocID="{258CDCF0-4208-4387-983C-D984C98E7EB7}" presName="rootComposite" presStyleCnt="0"/>
      <dgm:spPr/>
    </dgm:pt>
    <dgm:pt modelId="{E29BD128-C426-44F5-9A0D-7ED284B4623D}" type="pres">
      <dgm:prSet presAssocID="{258CDCF0-4208-4387-983C-D984C98E7EB7}" presName="rootText" presStyleLbl="node4" presStyleIdx="4" presStyleCnt="14">
        <dgm:presLayoutVars>
          <dgm:chPref val="3"/>
        </dgm:presLayoutVars>
      </dgm:prSet>
      <dgm:spPr/>
    </dgm:pt>
    <dgm:pt modelId="{BE96A2CF-A74A-4EC3-A98E-EE76D989E1E6}" type="pres">
      <dgm:prSet presAssocID="{258CDCF0-4208-4387-983C-D984C98E7EB7}" presName="rootConnector" presStyleLbl="node4" presStyleIdx="4" presStyleCnt="14"/>
      <dgm:spPr/>
    </dgm:pt>
    <dgm:pt modelId="{141DD672-7B51-497B-B7B2-4D647016B1BA}" type="pres">
      <dgm:prSet presAssocID="{258CDCF0-4208-4387-983C-D984C98E7EB7}" presName="hierChild4" presStyleCnt="0"/>
      <dgm:spPr/>
    </dgm:pt>
    <dgm:pt modelId="{57D28711-7277-4669-BA4D-AB74B23F6115}" type="pres">
      <dgm:prSet presAssocID="{258CDCF0-4208-4387-983C-D984C98E7EB7}" presName="hierChild5" presStyleCnt="0"/>
      <dgm:spPr/>
    </dgm:pt>
    <dgm:pt modelId="{3FF23244-C415-4C92-BF03-678DFC42079E}" type="pres">
      <dgm:prSet presAssocID="{D7C3EDA3-26A2-42E9-9FEE-2BAD37E5F5B5}" presName="Name37" presStyleLbl="parChTrans1D4" presStyleIdx="5" presStyleCnt="14"/>
      <dgm:spPr/>
    </dgm:pt>
    <dgm:pt modelId="{A78C3B55-53FE-4390-85C2-3136BD9FD0A2}" type="pres">
      <dgm:prSet presAssocID="{8BE1FBD3-0DFD-48B3-97BC-D1BB0CAB50FE}" presName="hierRoot2" presStyleCnt="0">
        <dgm:presLayoutVars>
          <dgm:hierBranch val="init"/>
        </dgm:presLayoutVars>
      </dgm:prSet>
      <dgm:spPr/>
    </dgm:pt>
    <dgm:pt modelId="{702782AD-E7D1-468E-B185-B34C5C83AAA4}" type="pres">
      <dgm:prSet presAssocID="{8BE1FBD3-0DFD-48B3-97BC-D1BB0CAB50FE}" presName="rootComposite" presStyleCnt="0"/>
      <dgm:spPr/>
    </dgm:pt>
    <dgm:pt modelId="{5FA948D4-EAAA-4159-B769-3D3469463D0A}" type="pres">
      <dgm:prSet presAssocID="{8BE1FBD3-0DFD-48B3-97BC-D1BB0CAB50FE}" presName="rootText" presStyleLbl="node4" presStyleIdx="5" presStyleCnt="14">
        <dgm:presLayoutVars>
          <dgm:chPref val="3"/>
        </dgm:presLayoutVars>
      </dgm:prSet>
      <dgm:spPr/>
    </dgm:pt>
    <dgm:pt modelId="{E3A88857-8130-4A61-B142-82478999756C}" type="pres">
      <dgm:prSet presAssocID="{8BE1FBD3-0DFD-48B3-97BC-D1BB0CAB50FE}" presName="rootConnector" presStyleLbl="node4" presStyleIdx="5" presStyleCnt="14"/>
      <dgm:spPr/>
    </dgm:pt>
    <dgm:pt modelId="{E0DCA0B0-6A50-4E6C-8FF7-106206072CFD}" type="pres">
      <dgm:prSet presAssocID="{8BE1FBD3-0DFD-48B3-97BC-D1BB0CAB50FE}" presName="hierChild4" presStyleCnt="0"/>
      <dgm:spPr/>
    </dgm:pt>
    <dgm:pt modelId="{79A5F51D-D194-4125-BE4F-86A71743A1A9}" type="pres">
      <dgm:prSet presAssocID="{8BE1FBD3-0DFD-48B3-97BC-D1BB0CAB50FE}" presName="hierChild5" presStyleCnt="0"/>
      <dgm:spPr/>
    </dgm:pt>
    <dgm:pt modelId="{D34E1396-AE4B-430A-9C1E-A07E080F89F4}" type="pres">
      <dgm:prSet presAssocID="{685FA5C9-C9AF-4FAF-A9E6-18C9AAC87184}" presName="hierChild5" presStyleCnt="0"/>
      <dgm:spPr/>
    </dgm:pt>
    <dgm:pt modelId="{DCF7F51A-EF8B-4002-8E39-3909C3DE053F}" type="pres">
      <dgm:prSet presAssocID="{871ADFFD-5030-4C1C-8DF2-72B6DBA41972}" presName="Name37" presStyleLbl="parChTrans1D3" presStyleIdx="4" presStyleCnt="8"/>
      <dgm:spPr/>
    </dgm:pt>
    <dgm:pt modelId="{A9F6ACEC-0AD4-46AE-891E-9AEBB980B728}" type="pres">
      <dgm:prSet presAssocID="{6241E8A8-C8AE-48E9-ABCC-0AA288A39DFC}" presName="hierRoot2" presStyleCnt="0">
        <dgm:presLayoutVars>
          <dgm:hierBranch val="init"/>
        </dgm:presLayoutVars>
      </dgm:prSet>
      <dgm:spPr/>
    </dgm:pt>
    <dgm:pt modelId="{F4FAE5A2-C09F-4D74-B443-FCE06353336E}" type="pres">
      <dgm:prSet presAssocID="{6241E8A8-C8AE-48E9-ABCC-0AA288A39DFC}" presName="rootComposite" presStyleCnt="0"/>
      <dgm:spPr/>
    </dgm:pt>
    <dgm:pt modelId="{986875B8-A1F9-41D5-BF31-DEA9DC373699}" type="pres">
      <dgm:prSet presAssocID="{6241E8A8-C8AE-48E9-ABCC-0AA288A39DFC}" presName="rootText" presStyleLbl="node3" presStyleIdx="4" presStyleCnt="8">
        <dgm:presLayoutVars>
          <dgm:chPref val="3"/>
        </dgm:presLayoutVars>
      </dgm:prSet>
      <dgm:spPr/>
    </dgm:pt>
    <dgm:pt modelId="{9C612F49-BB11-4EB8-8DF4-81C44B3A92C6}" type="pres">
      <dgm:prSet presAssocID="{6241E8A8-C8AE-48E9-ABCC-0AA288A39DFC}" presName="rootConnector" presStyleLbl="node3" presStyleIdx="4" presStyleCnt="8"/>
      <dgm:spPr/>
    </dgm:pt>
    <dgm:pt modelId="{BA8D0A5C-6AEB-4C8E-94DF-15F0FE5A26C5}" type="pres">
      <dgm:prSet presAssocID="{6241E8A8-C8AE-48E9-ABCC-0AA288A39DFC}" presName="hierChild4" presStyleCnt="0"/>
      <dgm:spPr/>
    </dgm:pt>
    <dgm:pt modelId="{8999EF43-612A-46D9-85A4-67B4C8458838}" type="pres">
      <dgm:prSet presAssocID="{9FB92057-27E4-4657-89EC-EFD345310C80}" presName="Name37" presStyleLbl="parChTrans1D4" presStyleIdx="6" presStyleCnt="14"/>
      <dgm:spPr/>
    </dgm:pt>
    <dgm:pt modelId="{437801ED-71B5-486F-88A4-DD231F115AF8}" type="pres">
      <dgm:prSet presAssocID="{CB5BCBDA-C649-4EB4-B68F-943DFB24943A}" presName="hierRoot2" presStyleCnt="0">
        <dgm:presLayoutVars>
          <dgm:hierBranch val="init"/>
        </dgm:presLayoutVars>
      </dgm:prSet>
      <dgm:spPr/>
    </dgm:pt>
    <dgm:pt modelId="{06756BF6-2A78-407E-8E1E-DEC4A9EF4CA9}" type="pres">
      <dgm:prSet presAssocID="{CB5BCBDA-C649-4EB4-B68F-943DFB24943A}" presName="rootComposite" presStyleCnt="0"/>
      <dgm:spPr/>
    </dgm:pt>
    <dgm:pt modelId="{A1DB6A62-B0C9-4599-8007-5A991CCD614C}" type="pres">
      <dgm:prSet presAssocID="{CB5BCBDA-C649-4EB4-B68F-943DFB24943A}" presName="rootText" presStyleLbl="node4" presStyleIdx="6" presStyleCnt="14" custScaleX="134573">
        <dgm:presLayoutVars>
          <dgm:chPref val="3"/>
        </dgm:presLayoutVars>
      </dgm:prSet>
      <dgm:spPr/>
    </dgm:pt>
    <dgm:pt modelId="{931747FB-BFB4-4014-BB0F-E36071D4A775}" type="pres">
      <dgm:prSet presAssocID="{CB5BCBDA-C649-4EB4-B68F-943DFB24943A}" presName="rootConnector" presStyleLbl="node4" presStyleIdx="6" presStyleCnt="14"/>
      <dgm:spPr/>
    </dgm:pt>
    <dgm:pt modelId="{1FA62E97-49D9-4605-A56B-DFFAECB4E531}" type="pres">
      <dgm:prSet presAssocID="{CB5BCBDA-C649-4EB4-B68F-943DFB24943A}" presName="hierChild4" presStyleCnt="0"/>
      <dgm:spPr/>
    </dgm:pt>
    <dgm:pt modelId="{6517A0E9-6A63-4380-AEEB-96C44F7D60A0}" type="pres">
      <dgm:prSet presAssocID="{CB5BCBDA-C649-4EB4-B68F-943DFB24943A}" presName="hierChild5" presStyleCnt="0"/>
      <dgm:spPr/>
    </dgm:pt>
    <dgm:pt modelId="{F2793BD6-1A3E-4F93-AEED-E0230E88B8F2}" type="pres">
      <dgm:prSet presAssocID="{5E0148EF-1A68-4DDF-8B3B-07983731F30B}" presName="Name37" presStyleLbl="parChTrans1D4" presStyleIdx="7" presStyleCnt="14"/>
      <dgm:spPr/>
    </dgm:pt>
    <dgm:pt modelId="{1CC19DBC-9DA3-4489-A1F7-13410F61F3A9}" type="pres">
      <dgm:prSet presAssocID="{D6C014AC-9A4D-40A4-A80C-C7D4241CF6AB}" presName="hierRoot2" presStyleCnt="0">
        <dgm:presLayoutVars>
          <dgm:hierBranch val="init"/>
        </dgm:presLayoutVars>
      </dgm:prSet>
      <dgm:spPr/>
    </dgm:pt>
    <dgm:pt modelId="{3CAB1886-7CD3-4F77-931E-EFDD76382BC0}" type="pres">
      <dgm:prSet presAssocID="{D6C014AC-9A4D-40A4-A80C-C7D4241CF6AB}" presName="rootComposite" presStyleCnt="0"/>
      <dgm:spPr/>
    </dgm:pt>
    <dgm:pt modelId="{C3AE1041-867C-47ED-8C8C-83328C0715F8}" type="pres">
      <dgm:prSet presAssocID="{D6C014AC-9A4D-40A4-A80C-C7D4241CF6AB}" presName="rootText" presStyleLbl="node4" presStyleIdx="7" presStyleCnt="14" custScaleX="133826">
        <dgm:presLayoutVars>
          <dgm:chPref val="3"/>
        </dgm:presLayoutVars>
      </dgm:prSet>
      <dgm:spPr/>
    </dgm:pt>
    <dgm:pt modelId="{E343739C-262A-4A78-910E-B45A905170D9}" type="pres">
      <dgm:prSet presAssocID="{D6C014AC-9A4D-40A4-A80C-C7D4241CF6AB}" presName="rootConnector" presStyleLbl="node4" presStyleIdx="7" presStyleCnt="14"/>
      <dgm:spPr/>
    </dgm:pt>
    <dgm:pt modelId="{5FF82D35-F652-44CC-9D1B-40FCBF565093}" type="pres">
      <dgm:prSet presAssocID="{D6C014AC-9A4D-40A4-A80C-C7D4241CF6AB}" presName="hierChild4" presStyleCnt="0"/>
      <dgm:spPr/>
    </dgm:pt>
    <dgm:pt modelId="{D37E8EF7-7864-494F-9384-C221A089CEE9}" type="pres">
      <dgm:prSet presAssocID="{D6C014AC-9A4D-40A4-A80C-C7D4241CF6AB}" presName="hierChild5" presStyleCnt="0"/>
      <dgm:spPr/>
    </dgm:pt>
    <dgm:pt modelId="{99177E12-8451-4956-B608-761B5F09C2D4}" type="pres">
      <dgm:prSet presAssocID="{2421FE4B-D45B-4BE6-B74D-0446F0917AD3}" presName="Name37" presStyleLbl="parChTrans1D4" presStyleIdx="8" presStyleCnt="14"/>
      <dgm:spPr/>
    </dgm:pt>
    <dgm:pt modelId="{C57B0031-5397-4981-A22E-63A9C907FB9E}" type="pres">
      <dgm:prSet presAssocID="{DDA954F0-EA10-405E-A421-FAE81AA0CE02}" presName="hierRoot2" presStyleCnt="0">
        <dgm:presLayoutVars>
          <dgm:hierBranch val="init"/>
        </dgm:presLayoutVars>
      </dgm:prSet>
      <dgm:spPr/>
    </dgm:pt>
    <dgm:pt modelId="{91C6DEB8-35B1-48DD-9ABE-9837971C75D4}" type="pres">
      <dgm:prSet presAssocID="{DDA954F0-EA10-405E-A421-FAE81AA0CE02}" presName="rootComposite" presStyleCnt="0"/>
      <dgm:spPr/>
    </dgm:pt>
    <dgm:pt modelId="{6837F828-EFD3-4FD6-B004-1BBB76DAD358}" type="pres">
      <dgm:prSet presAssocID="{DDA954F0-EA10-405E-A421-FAE81AA0CE02}" presName="rootText" presStyleLbl="node4" presStyleIdx="8" presStyleCnt="14" custScaleX="133826">
        <dgm:presLayoutVars>
          <dgm:chPref val="3"/>
        </dgm:presLayoutVars>
      </dgm:prSet>
      <dgm:spPr/>
    </dgm:pt>
    <dgm:pt modelId="{BE73CEB2-CC1C-4D92-9E54-DC4BF4323196}" type="pres">
      <dgm:prSet presAssocID="{DDA954F0-EA10-405E-A421-FAE81AA0CE02}" presName="rootConnector" presStyleLbl="node4" presStyleIdx="8" presStyleCnt="14"/>
      <dgm:spPr/>
    </dgm:pt>
    <dgm:pt modelId="{631991C4-6F7A-4089-920F-386BEEE34CC3}" type="pres">
      <dgm:prSet presAssocID="{DDA954F0-EA10-405E-A421-FAE81AA0CE02}" presName="hierChild4" presStyleCnt="0"/>
      <dgm:spPr/>
    </dgm:pt>
    <dgm:pt modelId="{90748F00-9881-4000-80A1-E062980E0119}" type="pres">
      <dgm:prSet presAssocID="{DDA954F0-EA10-405E-A421-FAE81AA0CE02}" presName="hierChild5" presStyleCnt="0"/>
      <dgm:spPr/>
    </dgm:pt>
    <dgm:pt modelId="{49899D10-3BEF-4C65-8347-7ACD9EBF3DE6}" type="pres">
      <dgm:prSet presAssocID="{6241E8A8-C8AE-48E9-ABCC-0AA288A39DFC}" presName="hierChild5" presStyleCnt="0"/>
      <dgm:spPr/>
    </dgm:pt>
    <dgm:pt modelId="{9529AD63-AD98-4699-B689-2C04E91CB343}" type="pres">
      <dgm:prSet presAssocID="{4D0CF7BA-DD52-4051-BD50-07AC0A9B4B06}" presName="hierChild5" presStyleCnt="0"/>
      <dgm:spPr/>
    </dgm:pt>
    <dgm:pt modelId="{07FC7146-CF80-44FB-9289-ABABCF3F158D}" type="pres">
      <dgm:prSet presAssocID="{8A9B2266-C0CD-45F5-A145-8883F9D4464E}" presName="Name37" presStyleLbl="parChTrans1D2" presStyleIdx="2" presStyleCnt="3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2" presStyleCnt="3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2" presStyleCnt="3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5" presStyleCnt="8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5" presStyleCnt="8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5" presStyleCnt="8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6" presStyleCnt="8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6" presStyleCnt="8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6" presStyleCnt="8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7" presStyleCnt="8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7" presStyleCnt="8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7" presStyleCnt="8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9" presStyleCnt="14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9" presStyleCnt="14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9" presStyleCnt="14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0" presStyleCnt="14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0" presStyleCnt="14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0" presStyleCnt="14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11" presStyleCnt="14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11" presStyleCnt="14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11" presStyleCnt="14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12" presStyleCnt="14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12" presStyleCnt="14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12" presStyleCnt="14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13" presStyleCnt="14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13" presStyleCnt="14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13" presStyleCnt="14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A0967102-FAB0-4573-A800-C5CDE0E5D6B4}" type="presOf" srcId="{871ADFFD-5030-4C1C-8DF2-72B6DBA41972}" destId="{DCF7F51A-EF8B-4002-8E39-3909C3DE053F}" srcOrd="0" destOrd="0" presId="urn:microsoft.com/office/officeart/2005/8/layout/orgChart1"/>
    <dgm:cxn modelId="{6DC3B703-4C6F-4657-BB02-3AE0C1AB54AF}" type="presOf" srcId="{D7C3EDA3-26A2-42E9-9FEE-2BAD37E5F5B5}" destId="{3FF23244-C415-4C92-BF03-678DFC42079E}" srcOrd="0" destOrd="0" presId="urn:microsoft.com/office/officeart/2005/8/layout/orgChart1"/>
    <dgm:cxn modelId="{7E5E0504-E2A8-43E3-A133-2B81B7971BEE}" type="presOf" srcId="{AB460D7E-B3AA-40FA-8952-402C9F90680B}" destId="{480BF839-20B6-4B65-B4D5-C0CC7E9A5BC9}" srcOrd="1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34DE10A-6833-4CE4-871C-46F54303F460}" type="presOf" srcId="{CB5BCBDA-C649-4EB4-B68F-943DFB24943A}" destId="{931747FB-BFB4-4014-BB0F-E36071D4A775}" srcOrd="1" destOrd="0" presId="urn:microsoft.com/office/officeart/2005/8/layout/orgChart1"/>
    <dgm:cxn modelId="{6B72510C-17D6-4067-B714-3A9A55BC05AF}" type="presOf" srcId="{D6C014AC-9A4D-40A4-A80C-C7D4241CF6AB}" destId="{C3AE1041-867C-47ED-8C8C-83328C0715F8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FA387719-6461-43EF-97D8-42E13F7929A7}" type="presOf" srcId="{4836978A-6B5A-4F56-BD02-979CE871CBDA}" destId="{FCE24889-BD93-431B-B6A9-731DBD244042}" srcOrd="1" destOrd="0" presId="urn:microsoft.com/office/officeart/2005/8/layout/orgChart1"/>
    <dgm:cxn modelId="{2295C51A-ADEF-40CD-9816-B646F469DAE3}" type="presOf" srcId="{9FB92057-27E4-4657-89EC-EFD345310C80}" destId="{8999EF43-612A-46D9-85A4-67B4C8458838}" srcOrd="0" destOrd="0" presId="urn:microsoft.com/office/officeart/2005/8/layout/orgChart1"/>
    <dgm:cxn modelId="{2970481B-67F0-4B21-910A-7A45C8310801}" type="presOf" srcId="{FFF983E5-584F-4B1E-B047-763FA4264669}" destId="{18BDCFB3-3D7D-4A92-AD26-7CA569616571}" srcOrd="0" destOrd="0" presId="urn:microsoft.com/office/officeart/2005/8/layout/orgChart1"/>
    <dgm:cxn modelId="{28B9D621-480E-484D-A22A-D0D1C79A81DC}" type="presOf" srcId="{685FA5C9-C9AF-4FAF-A9E6-18C9AAC87184}" destId="{69A37B95-73F0-4850-BA6E-4088E4B7D1EE}" srcOrd="1" destOrd="0" presId="urn:microsoft.com/office/officeart/2005/8/layout/orgChart1"/>
    <dgm:cxn modelId="{976A1324-9CEB-4C99-9136-38FB245875E5}" type="presOf" srcId="{1D5E7790-0A43-4487-BF94-B93B0418E0CC}" destId="{22467D1D-B9BC-474B-B8D2-8B1E0266A82A}" srcOrd="0" destOrd="0" presId="urn:microsoft.com/office/officeart/2005/8/layout/orgChart1"/>
    <dgm:cxn modelId="{E0858F26-1C25-4A9D-87BF-0303D3C4813E}" srcId="{6241E8A8-C8AE-48E9-ABCC-0AA288A39DFC}" destId="{CB5BCBDA-C649-4EB4-B68F-943DFB24943A}" srcOrd="0" destOrd="0" parTransId="{9FB92057-27E4-4657-89EC-EFD345310C80}" sibTransId="{9A25573C-A805-428B-82EB-2058FB5ACCC7}"/>
    <dgm:cxn modelId="{AFCACF28-22EF-4C8A-B90E-AD9259DEA767}" type="presOf" srcId="{3D6E507B-39A8-4E52-B26E-B40C110EAFC4}" destId="{C22E84EF-5FC1-4732-9E60-278D54E19DFA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D8CBF333-E5F3-4978-9B2C-52A7B5FBA4C1}" type="presOf" srcId="{50CDA482-75AF-4333-B37B-179556E70481}" destId="{2CD3AA63-60EE-4D74-88AF-2EEEE0C77B88}" srcOrd="1" destOrd="0" presId="urn:microsoft.com/office/officeart/2005/8/layout/orgChart1"/>
    <dgm:cxn modelId="{B000C934-DDF7-4399-A833-FEF58AB45D0A}" type="presOf" srcId="{BFAED2D2-AEB7-4B02-93A8-E0F6A437049A}" destId="{7CB592DC-1CDC-4B63-8754-FBDB587C43C4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062875D-8B66-4F25-8145-9009297783C6}" type="presOf" srcId="{FB9FAE60-4546-48BE-918D-32715A28EC60}" destId="{51450C6A-BBA2-4D7A-922E-9E1F231F94B3}" srcOrd="0" destOrd="0" presId="urn:microsoft.com/office/officeart/2005/8/layout/orgChart1"/>
    <dgm:cxn modelId="{771A8041-D6EB-4053-B968-8F3FE691686A}" srcId="{4D0CF7BA-DD52-4051-BD50-07AC0A9B4B06}" destId="{685FA5C9-C9AF-4FAF-A9E6-18C9AAC87184}" srcOrd="0" destOrd="0" parTransId="{093BED9A-FECE-4E51-B8EC-C1F26CF02951}" sibTransId="{297E1148-FB96-48D5-B168-372DC3C6C50B}"/>
    <dgm:cxn modelId="{FB7A8463-8EAA-4ABF-8B83-58601D95D6F7}" type="presOf" srcId="{258CDCF0-4208-4387-983C-D984C98E7EB7}" destId="{E29BD128-C426-44F5-9A0D-7ED284B4623D}" srcOrd="0" destOrd="0" presId="urn:microsoft.com/office/officeart/2005/8/layout/orgChart1"/>
    <dgm:cxn modelId="{D16F9E43-A42B-4382-9760-349EFBDF36D4}" type="presOf" srcId="{932E3846-6514-419C-B7D8-21C114862483}" destId="{B38B793A-0417-4B22-A38A-FFC2297ECC0C}" srcOrd="1" destOrd="0" presId="urn:microsoft.com/office/officeart/2005/8/layout/orgChart1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1448AD48-0DE9-43B3-9B24-6C65E414C53B}" type="presOf" srcId="{81C100CA-6DBB-4715-A882-A8ED960309D3}" destId="{915D2EBF-55D4-419A-B614-606927ADED2E}" srcOrd="0" destOrd="0" presId="urn:microsoft.com/office/officeart/2005/8/layout/orgChart1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743E0C4A-0059-4784-B82B-05D44586B231}" type="presOf" srcId="{093BED9A-FECE-4E51-B8EC-C1F26CF02951}" destId="{D8E78BD3-C7F0-4AFA-AA69-DFA0187BB0F4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A2EA306B-D7BC-4782-BDD3-4537CAB5EFFC}" type="presOf" srcId="{5E0148EF-1A68-4DDF-8B3B-07983731F30B}" destId="{F2793BD6-1A3E-4F93-AEED-E0230E88B8F2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B6DE8B4C-634D-47BC-A1FD-5CF37740D54A}" type="presOf" srcId="{A0CAE110-AFE0-40A4-9C40-2DC0B68BF4BC}" destId="{4C6D15CB-4C9F-4EC7-9AFF-89F1472A7EA9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2BD93E6F-D171-4732-8AB6-55B5551D712C}" srcId="{AB460D7E-B3AA-40FA-8952-402C9F90680B}" destId="{4836978A-6B5A-4F56-BD02-979CE871CBDA}" srcOrd="0" destOrd="0" parTransId="{1D5E7790-0A43-4487-BF94-B93B0418E0CC}" sibTransId="{872B4BF6-6E4A-4DCE-B8F9-62091843DE0A}"/>
    <dgm:cxn modelId="{71645A73-2677-42C3-921D-20327FACFC8D}" type="presOf" srcId="{B786144F-5D28-4CC6-AA66-013F43EB76E3}" destId="{CE3A4C90-7BFF-4711-B8B1-B3421F913C6D}" srcOrd="0" destOrd="0" presId="urn:microsoft.com/office/officeart/2005/8/layout/orgChart1"/>
    <dgm:cxn modelId="{1A808B53-861D-48E4-A670-BBCE190B2C6A}" srcId="{685FA5C9-C9AF-4FAF-A9E6-18C9AAC87184}" destId="{8BE1FBD3-0DFD-48B3-97BC-D1BB0CAB50FE}" srcOrd="1" destOrd="0" parTransId="{D7C3EDA3-26A2-42E9-9FEE-2BAD37E5F5B5}" sibTransId="{CA869307-595C-4F18-BFD9-3FF6F62BE3D5}"/>
    <dgm:cxn modelId="{14386955-A6CE-40B1-91BA-70B6D69B1E89}" type="presOf" srcId="{744A1453-F697-427B-BDEA-2EBAF27DE1D2}" destId="{FE340A21-C8CA-4E0C-83AF-91594659EF0D}" srcOrd="0" destOrd="0" presId="urn:microsoft.com/office/officeart/2005/8/layout/orgChart1"/>
    <dgm:cxn modelId="{C6D23256-6E7F-4FBB-8FAB-6E47F5FE7493}" srcId="{6241E8A8-C8AE-48E9-ABCC-0AA288A39DFC}" destId="{DDA954F0-EA10-405E-A421-FAE81AA0CE02}" srcOrd="2" destOrd="0" parTransId="{2421FE4B-D45B-4BE6-B74D-0446F0917AD3}" sibTransId="{10F5734B-F071-4A1D-AD5B-5FE03FCE8777}"/>
    <dgm:cxn modelId="{253B2777-1316-435D-9C1C-9C645D1F4E2C}" type="presOf" srcId="{CB5BCBDA-C649-4EB4-B68F-943DFB24943A}" destId="{A1DB6A62-B0C9-4599-8007-5A991CCD614C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E43DBD7A-9AF7-48DE-86CE-7DCB5D561CAD}" srcId="{4D0CF7BA-DD52-4051-BD50-07AC0A9B4B06}" destId="{6241E8A8-C8AE-48E9-ABCC-0AA288A39DFC}" srcOrd="1" destOrd="0" parTransId="{871ADFFD-5030-4C1C-8DF2-72B6DBA41972}" sibTransId="{6503EC6A-B3B4-44E1-AFC0-B83A2B9FD929}"/>
    <dgm:cxn modelId="{07391C7E-9ABB-48F7-A45E-2989493ACCF4}" type="presOf" srcId="{2421FE4B-D45B-4BE6-B74D-0446F0917AD3}" destId="{99177E12-8451-4956-B608-761B5F09C2D4}" srcOrd="0" destOrd="0" presId="urn:microsoft.com/office/officeart/2005/8/layout/orgChart1"/>
    <dgm:cxn modelId="{5417FB7F-D28B-4F04-98B0-65595D501438}" srcId="{932E3846-6514-419C-B7D8-21C114862483}" destId="{176E77E0-57A0-43E9-A6BF-87F97C091745}" srcOrd="1" destOrd="0" parTransId="{744A1453-F697-427B-BDEA-2EBAF27DE1D2}" sibTransId="{C7883D4C-D030-4F24-B486-7D96C5C6B85C}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86D25E81-E21F-438E-B605-D63D1DD4EB0A}" srcId="{AB460D7E-B3AA-40FA-8952-402C9F90680B}" destId="{A0CAE110-AFE0-40A4-9C40-2DC0B68BF4BC}" srcOrd="1" destOrd="0" parTransId="{BFAED2D2-AEB7-4B02-93A8-E0F6A437049A}" sibTransId="{05D5EEFC-972E-4B93-8637-88B87D97916E}"/>
    <dgm:cxn modelId="{8CB19A81-B236-4941-9786-149E84E7F247}" srcId="{8A1BFD6D-9246-417B-9584-D62AD82299E6}" destId="{4D0CF7BA-DD52-4051-BD50-07AC0A9B4B06}" srcOrd="1" destOrd="0" parTransId="{CBB85A3C-5FB6-4C83-A5E5-077CC3390DAB}" sibTransId="{8E5DA1D8-08BD-4256-92A8-3E6DAB0EB74D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987FBB89-8283-4D24-9274-94BBA646B1EA}" type="presOf" srcId="{176E77E0-57A0-43E9-A6BF-87F97C091745}" destId="{2D27F433-063A-447E-83BA-34296EF07D28}" srcOrd="1" destOrd="0" presId="urn:microsoft.com/office/officeart/2005/8/layout/orgChart1"/>
    <dgm:cxn modelId="{06CF358D-DD9B-4C2F-9F43-F4B0B8E71A8D}" type="presOf" srcId="{50CDA482-75AF-4333-B37B-179556E70481}" destId="{9ED211F1-E6A6-412A-93C0-41E8C4C1D1F6}" srcOrd="0" destOrd="0" presId="urn:microsoft.com/office/officeart/2005/8/layout/orgChart1"/>
    <dgm:cxn modelId="{4FFE8F92-0B0B-4940-B41C-908EC3938600}" type="presOf" srcId="{3D6E507B-39A8-4E52-B26E-B40C110EAFC4}" destId="{7DB8496E-F8E3-4DC4-ACB7-A541C73C091C}" srcOrd="1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10FB3195-77F0-4BF5-9621-73EA7BD118B5}" type="presOf" srcId="{8BE1FBD3-0DFD-48B3-97BC-D1BB0CAB50FE}" destId="{E3A88857-8130-4A61-B142-82478999756C}" srcOrd="1" destOrd="0" presId="urn:microsoft.com/office/officeart/2005/8/layout/orgChart1"/>
    <dgm:cxn modelId="{7726C497-5068-4060-B8AC-1239EE0F3CB2}" srcId="{3D6E507B-39A8-4E52-B26E-B40C110EAFC4}" destId="{81C100CA-6DBB-4715-A882-A8ED960309D3}" srcOrd="0" destOrd="0" parTransId="{FFF983E5-584F-4B1E-B047-763FA4264669}" sibTransId="{E7CFAD5F-CABE-4267-965A-D2D039D6F58D}"/>
    <dgm:cxn modelId="{AD788AA1-3044-4B9E-92C7-2AA6F8418D1F}" type="presOf" srcId="{DDA954F0-EA10-405E-A421-FAE81AA0CE02}" destId="{BE73CEB2-CC1C-4D92-9E54-DC4BF4323196}" srcOrd="1" destOrd="0" presId="urn:microsoft.com/office/officeart/2005/8/layout/orgChart1"/>
    <dgm:cxn modelId="{6C9FF8A8-6832-41D9-99A6-51233BCCB05D}" srcId="{6241E8A8-C8AE-48E9-ABCC-0AA288A39DFC}" destId="{D6C014AC-9A4D-40A4-A80C-C7D4241CF6AB}" srcOrd="1" destOrd="0" parTransId="{5E0148EF-1A68-4DDF-8B3B-07983731F30B}" sibTransId="{F3A58F3C-7DC6-4137-A0F7-2B1233D703C4}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76CB9AD-11B2-4DE9-BA62-3396A4E1D40C}" type="presOf" srcId="{A0CAE110-AFE0-40A4-9C40-2DC0B68BF4BC}" destId="{46BC0E2D-A4B3-46A8-835E-6622372E4D1A}" srcOrd="1" destOrd="0" presId="urn:microsoft.com/office/officeart/2005/8/layout/orgChart1"/>
    <dgm:cxn modelId="{0A9479B1-E04B-4A5F-8C2D-E2760601E7B3}" type="presOf" srcId="{7F88BD9A-C305-4B89-ACFB-37D10304B33A}" destId="{3842DAFA-A36F-4A23-9AD0-886F791D3168}" srcOrd="0" destOrd="0" presId="urn:microsoft.com/office/officeart/2005/8/layout/orgChart1"/>
    <dgm:cxn modelId="{AB4295B3-8E2F-412C-8835-12AEF9324E9C}" srcId="{8A1BFD6D-9246-417B-9584-D62AD82299E6}" destId="{932E3846-6514-419C-B7D8-21C114862483}" srcOrd="0" destOrd="0" parTransId="{7F88BD9A-C305-4B89-ACFB-37D10304B33A}" sibTransId="{ACEB3E68-4058-4561-B1F6-1B13CCB3BBE2}"/>
    <dgm:cxn modelId="{4A05C7B3-B876-4314-B055-113FE9215EB5}" srcId="{932E3846-6514-419C-B7D8-21C114862483}" destId="{AB460D7E-B3AA-40FA-8952-402C9F90680B}" srcOrd="0" destOrd="0" parTransId="{FB9FAE60-4546-48BE-918D-32715A28EC60}" sibTransId="{3828736F-860F-423E-8A0F-4AEDE87373FC}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F10E57BC-6894-4E97-A3C8-C85973948A49}" type="presOf" srcId="{4836978A-6B5A-4F56-BD02-979CE871CBDA}" destId="{6EC32ABA-EA29-4001-981F-081A584D51A0}" srcOrd="0" destOrd="0" presId="urn:microsoft.com/office/officeart/2005/8/layout/orgChart1"/>
    <dgm:cxn modelId="{5B3705BD-D7DB-422D-B1C2-6D491C633AB6}" type="presOf" srcId="{4D0CF7BA-DD52-4051-BD50-07AC0A9B4B06}" destId="{296BBD37-6439-46D1-A88A-571DA3476115}" srcOrd="1" destOrd="0" presId="urn:microsoft.com/office/officeart/2005/8/layout/orgChart1"/>
    <dgm:cxn modelId="{067056BE-4830-41FA-A02A-46CA54808FF3}" type="presOf" srcId="{258CDCF0-4208-4387-983C-D984C98E7EB7}" destId="{BE96A2CF-A74A-4EC3-A98E-EE76D989E1E6}" srcOrd="1" destOrd="0" presId="urn:microsoft.com/office/officeart/2005/8/layout/orgChart1"/>
    <dgm:cxn modelId="{2A9C1BBF-1FCD-43C3-A819-872BDB077D4F}" srcId="{932E3846-6514-419C-B7D8-21C114862483}" destId="{3D6E507B-39A8-4E52-B26E-B40C110EAFC4}" srcOrd="2" destOrd="0" parTransId="{B786144F-5D28-4CC6-AA66-013F43EB76E3}" sibTransId="{BDF5CB6F-864F-40AD-B173-942BB1295AF1}"/>
    <dgm:cxn modelId="{6EBF94C2-71C4-488E-BC2B-39642F8725FB}" type="presOf" srcId="{DDA954F0-EA10-405E-A421-FAE81AA0CE02}" destId="{6837F828-EFD3-4FD6-B004-1BBB76DAD358}" srcOrd="0" destOrd="0" presId="urn:microsoft.com/office/officeart/2005/8/layout/orgChart1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2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E5C82CCC-AF10-4C06-AE11-1EC380D0A51D}" type="presOf" srcId="{176E77E0-57A0-43E9-A6BF-87F97C091745}" destId="{90083FA9-5B9A-44AF-B14A-F20F7530FB05}" srcOrd="0" destOrd="0" presId="urn:microsoft.com/office/officeart/2005/8/layout/orgChart1"/>
    <dgm:cxn modelId="{5D5E50CC-34F3-43F8-9467-32A69401D01B}" type="presOf" srcId="{D6C014AC-9A4D-40A4-A80C-C7D4241CF6AB}" destId="{E343739C-262A-4A78-910E-B45A905170D9}" srcOrd="1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1BE8F7D4-1C09-4195-AF9B-99DDED6B32C9}" type="presOf" srcId="{CBB85A3C-5FB6-4C83-A5E5-077CC3390DAB}" destId="{659BDF0B-9252-427C-92A0-82462F893BF3}" srcOrd="0" destOrd="0" presId="urn:microsoft.com/office/officeart/2005/8/layout/orgChart1"/>
    <dgm:cxn modelId="{1BD5C7DF-F634-4F4C-8122-DAA5A9B5E327}" type="presOf" srcId="{685FA5C9-C9AF-4FAF-A9E6-18C9AAC87184}" destId="{7F7BE618-DD7B-486D-88A1-B85F549A96F4}" srcOrd="0" destOrd="0" presId="urn:microsoft.com/office/officeart/2005/8/layout/orgChart1"/>
    <dgm:cxn modelId="{248F03E0-D0F0-4ABC-8B0E-7A87D5FB3B49}" type="presOf" srcId="{8BE1FBD3-0DFD-48B3-97BC-D1BB0CAB50FE}" destId="{5FA948D4-EAAA-4159-B769-3D3469463D0A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5F5AB6E3-D7A2-4023-B9F7-B107E370168C}" type="presOf" srcId="{6241E8A8-C8AE-48E9-ABCC-0AA288A39DFC}" destId="{9C612F49-BB11-4EB8-8DF4-81C44B3A92C6}" srcOrd="1" destOrd="0" presId="urn:microsoft.com/office/officeart/2005/8/layout/orgChart1"/>
    <dgm:cxn modelId="{31609DE7-E6FC-40E1-8791-AF871FF79B99}" type="presOf" srcId="{4D0CF7BA-DD52-4051-BD50-07AC0A9B4B06}" destId="{BCF14A2D-1922-4073-915A-B4F265BEBB47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A67A79EF-E3AD-4324-9234-BA27DB2F28BC}" type="presOf" srcId="{6241E8A8-C8AE-48E9-ABCC-0AA288A39DFC}" destId="{986875B8-A1F9-41D5-BF31-DEA9DC373699}" srcOrd="0" destOrd="0" presId="urn:microsoft.com/office/officeart/2005/8/layout/orgChart1"/>
    <dgm:cxn modelId="{B05D37F0-0C5C-4AAD-8BF9-0149DF3A34A7}" type="presOf" srcId="{AB460D7E-B3AA-40FA-8952-402C9F90680B}" destId="{0E4F6ECF-7E92-4B9B-BB39-434881A751B9}" srcOrd="0" destOrd="0" presId="urn:microsoft.com/office/officeart/2005/8/layout/orgChart1"/>
    <dgm:cxn modelId="{B1FB8EF0-09F0-4FA9-A07A-04542FEB067F}" type="presOf" srcId="{FEEDD855-B18E-4BA2-AA47-17D18BE348C4}" destId="{27871288-B20D-4295-AA1D-D0D905B366FD}" srcOrd="0" destOrd="0" presId="urn:microsoft.com/office/officeart/2005/8/layout/orgChart1"/>
    <dgm:cxn modelId="{F4EC3AF3-77CA-44DB-A7EB-BF4916DCC83C}" srcId="{3D6E507B-39A8-4E52-B26E-B40C110EAFC4}" destId="{50CDA482-75AF-4333-B37B-179556E70481}" srcOrd="1" destOrd="0" parTransId="{FEEDD855-B18E-4BA2-AA47-17D18BE348C4}" sibTransId="{2BA2B1AE-19FE-4D3A-AEA7-AC4E0610E76D}"/>
    <dgm:cxn modelId="{D15A7CF3-3C92-4C25-ACF6-CE4C36BDA908}" type="presOf" srcId="{401AC510-48D9-4B09-ACD4-4EBAFCCF642D}" destId="{4AA506BE-455C-441E-8C3C-F25E726BF20F}" srcOrd="0" destOrd="0" presId="urn:microsoft.com/office/officeart/2005/8/layout/orgChart1"/>
    <dgm:cxn modelId="{5A4A97F7-4896-4B81-A212-7D6CE595B120}" type="presOf" srcId="{932E3846-6514-419C-B7D8-21C114862483}" destId="{23196580-17A8-4D3B-A303-B24D36C57F1F}" srcOrd="0" destOrd="0" presId="urn:microsoft.com/office/officeart/2005/8/layout/orgChart1"/>
    <dgm:cxn modelId="{051CE6F7-D2EC-4A0F-B96E-0A5103D71A21}" srcId="{685FA5C9-C9AF-4FAF-A9E6-18C9AAC87184}" destId="{258CDCF0-4208-4387-983C-D984C98E7EB7}" srcOrd="0" destOrd="0" parTransId="{401AC510-48D9-4B09-ACD4-4EBAFCCF642D}" sibTransId="{BF7290A4-B1E7-43A0-B013-876765429D16}"/>
    <dgm:cxn modelId="{E6E3E7FD-01B4-41B8-A3F3-C8FAD91D5E26}" type="presOf" srcId="{81C100CA-6DBB-4715-A882-A8ED960309D3}" destId="{404C9201-CECE-4CE9-9CEC-B86835AB4E8D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E6E8D008-93E7-44B0-95AC-59D2D33BE366}" type="presParOf" srcId="{E247C8AC-DD95-4CB4-B427-D6203C5DC5B0}" destId="{3842DAFA-A36F-4A23-9AD0-886F791D3168}" srcOrd="0" destOrd="0" presId="urn:microsoft.com/office/officeart/2005/8/layout/orgChart1"/>
    <dgm:cxn modelId="{12C7AD91-B36A-4F42-8F71-D6653B27848F}" type="presParOf" srcId="{E247C8AC-DD95-4CB4-B427-D6203C5DC5B0}" destId="{AD0CB0F2-E073-462B-929D-9CEF2C38F987}" srcOrd="1" destOrd="0" presId="urn:microsoft.com/office/officeart/2005/8/layout/orgChart1"/>
    <dgm:cxn modelId="{30B99967-BBA9-4847-AFD4-4D4961800DBC}" type="presParOf" srcId="{AD0CB0F2-E073-462B-929D-9CEF2C38F987}" destId="{6DF3EFE6-0653-4359-AEA4-DCD192AB9C4E}" srcOrd="0" destOrd="0" presId="urn:microsoft.com/office/officeart/2005/8/layout/orgChart1"/>
    <dgm:cxn modelId="{4BC4EC40-8FCE-466A-BE9D-9128082E319C}" type="presParOf" srcId="{6DF3EFE6-0653-4359-AEA4-DCD192AB9C4E}" destId="{23196580-17A8-4D3B-A303-B24D36C57F1F}" srcOrd="0" destOrd="0" presId="urn:microsoft.com/office/officeart/2005/8/layout/orgChart1"/>
    <dgm:cxn modelId="{5B5AC761-95A0-4CCC-B632-8CD72EB1DB35}" type="presParOf" srcId="{6DF3EFE6-0653-4359-AEA4-DCD192AB9C4E}" destId="{B38B793A-0417-4B22-A38A-FFC2297ECC0C}" srcOrd="1" destOrd="0" presId="urn:microsoft.com/office/officeart/2005/8/layout/orgChart1"/>
    <dgm:cxn modelId="{8A4D4ECD-6DE2-4CE2-968D-15998A7490C4}" type="presParOf" srcId="{AD0CB0F2-E073-462B-929D-9CEF2C38F987}" destId="{3A199264-BCB3-4EF4-984F-A4E33B984EA2}" srcOrd="1" destOrd="0" presId="urn:microsoft.com/office/officeart/2005/8/layout/orgChart1"/>
    <dgm:cxn modelId="{EC8E5369-42F9-4BDB-AE44-952FFBCC72A5}" type="presParOf" srcId="{3A199264-BCB3-4EF4-984F-A4E33B984EA2}" destId="{51450C6A-BBA2-4D7A-922E-9E1F231F94B3}" srcOrd="0" destOrd="0" presId="urn:microsoft.com/office/officeart/2005/8/layout/orgChart1"/>
    <dgm:cxn modelId="{CE97209A-3607-4C90-A28E-C1C2A691B95A}" type="presParOf" srcId="{3A199264-BCB3-4EF4-984F-A4E33B984EA2}" destId="{26F99360-F1E3-47C0-A579-AFF9A4F334FD}" srcOrd="1" destOrd="0" presId="urn:microsoft.com/office/officeart/2005/8/layout/orgChart1"/>
    <dgm:cxn modelId="{7C615A7F-6653-49F7-B3F8-045B72590B0C}" type="presParOf" srcId="{26F99360-F1E3-47C0-A579-AFF9A4F334FD}" destId="{9BA0E281-2760-417C-9FE2-C6F5700F3907}" srcOrd="0" destOrd="0" presId="urn:microsoft.com/office/officeart/2005/8/layout/orgChart1"/>
    <dgm:cxn modelId="{E5FFD634-1AA3-4047-9540-8EBF1532149E}" type="presParOf" srcId="{9BA0E281-2760-417C-9FE2-C6F5700F3907}" destId="{0E4F6ECF-7E92-4B9B-BB39-434881A751B9}" srcOrd="0" destOrd="0" presId="urn:microsoft.com/office/officeart/2005/8/layout/orgChart1"/>
    <dgm:cxn modelId="{B83E1798-37AA-4FDB-B877-74D136DC365B}" type="presParOf" srcId="{9BA0E281-2760-417C-9FE2-C6F5700F3907}" destId="{480BF839-20B6-4B65-B4D5-C0CC7E9A5BC9}" srcOrd="1" destOrd="0" presId="urn:microsoft.com/office/officeart/2005/8/layout/orgChart1"/>
    <dgm:cxn modelId="{A134F364-E37D-4936-BD19-E1A2279C822E}" type="presParOf" srcId="{26F99360-F1E3-47C0-A579-AFF9A4F334FD}" destId="{A3241861-D660-4517-920C-4CB55468F0E5}" srcOrd="1" destOrd="0" presId="urn:microsoft.com/office/officeart/2005/8/layout/orgChart1"/>
    <dgm:cxn modelId="{7D854BC4-537B-45D3-9D42-AB8A34764256}" type="presParOf" srcId="{A3241861-D660-4517-920C-4CB55468F0E5}" destId="{22467D1D-B9BC-474B-B8D2-8B1E0266A82A}" srcOrd="0" destOrd="0" presId="urn:microsoft.com/office/officeart/2005/8/layout/orgChart1"/>
    <dgm:cxn modelId="{93FF6D44-BE3F-4406-99DC-BA0EFB68F297}" type="presParOf" srcId="{A3241861-D660-4517-920C-4CB55468F0E5}" destId="{BA3DE8C1-2649-45E6-B497-7336A26F3AD7}" srcOrd="1" destOrd="0" presId="urn:microsoft.com/office/officeart/2005/8/layout/orgChart1"/>
    <dgm:cxn modelId="{8BFFFE41-A284-42A3-9A21-6854658C0A6B}" type="presParOf" srcId="{BA3DE8C1-2649-45E6-B497-7336A26F3AD7}" destId="{8A7AE461-CD9C-4431-A913-487D0EDADEF9}" srcOrd="0" destOrd="0" presId="urn:microsoft.com/office/officeart/2005/8/layout/orgChart1"/>
    <dgm:cxn modelId="{02C2A18B-5B67-4665-9E3A-8E2591601345}" type="presParOf" srcId="{8A7AE461-CD9C-4431-A913-487D0EDADEF9}" destId="{6EC32ABA-EA29-4001-981F-081A584D51A0}" srcOrd="0" destOrd="0" presId="urn:microsoft.com/office/officeart/2005/8/layout/orgChart1"/>
    <dgm:cxn modelId="{E07992A2-FA5D-478B-AADF-EC4F0892D4C6}" type="presParOf" srcId="{8A7AE461-CD9C-4431-A913-487D0EDADEF9}" destId="{FCE24889-BD93-431B-B6A9-731DBD244042}" srcOrd="1" destOrd="0" presId="urn:microsoft.com/office/officeart/2005/8/layout/orgChart1"/>
    <dgm:cxn modelId="{66F40CCA-9848-4222-B1DB-BA77B817FE45}" type="presParOf" srcId="{BA3DE8C1-2649-45E6-B497-7336A26F3AD7}" destId="{AD698CDD-1C07-4CC3-BBE5-5DB86A278CE7}" srcOrd="1" destOrd="0" presId="urn:microsoft.com/office/officeart/2005/8/layout/orgChart1"/>
    <dgm:cxn modelId="{6B1256CD-A437-4A54-AEE9-FD2404EA5048}" type="presParOf" srcId="{BA3DE8C1-2649-45E6-B497-7336A26F3AD7}" destId="{B4922E83-A94B-4927-8F28-3B09525E306A}" srcOrd="2" destOrd="0" presId="urn:microsoft.com/office/officeart/2005/8/layout/orgChart1"/>
    <dgm:cxn modelId="{C4E0F289-65B5-42B8-B9A1-29DE763E6CEB}" type="presParOf" srcId="{A3241861-D660-4517-920C-4CB55468F0E5}" destId="{7CB592DC-1CDC-4B63-8754-FBDB587C43C4}" srcOrd="2" destOrd="0" presId="urn:microsoft.com/office/officeart/2005/8/layout/orgChart1"/>
    <dgm:cxn modelId="{ECE16FD5-7C8D-426C-9877-E4C0385A00A9}" type="presParOf" srcId="{A3241861-D660-4517-920C-4CB55468F0E5}" destId="{82828667-E686-489E-ADC6-53E6642254A2}" srcOrd="3" destOrd="0" presId="urn:microsoft.com/office/officeart/2005/8/layout/orgChart1"/>
    <dgm:cxn modelId="{F80CA3DE-43C8-4869-8577-B6233B09E5E9}" type="presParOf" srcId="{82828667-E686-489E-ADC6-53E6642254A2}" destId="{B11B8657-1D14-4337-ABCF-8F728141900D}" srcOrd="0" destOrd="0" presId="urn:microsoft.com/office/officeart/2005/8/layout/orgChart1"/>
    <dgm:cxn modelId="{168A5ADD-A4F6-49B1-8438-AD16BC1FC0B3}" type="presParOf" srcId="{B11B8657-1D14-4337-ABCF-8F728141900D}" destId="{4C6D15CB-4C9F-4EC7-9AFF-89F1472A7EA9}" srcOrd="0" destOrd="0" presId="urn:microsoft.com/office/officeart/2005/8/layout/orgChart1"/>
    <dgm:cxn modelId="{37F650CC-E6A5-4119-BD21-756F907C327B}" type="presParOf" srcId="{B11B8657-1D14-4337-ABCF-8F728141900D}" destId="{46BC0E2D-A4B3-46A8-835E-6622372E4D1A}" srcOrd="1" destOrd="0" presId="urn:microsoft.com/office/officeart/2005/8/layout/orgChart1"/>
    <dgm:cxn modelId="{3EFF6FEC-EA72-49ED-91AE-47B1D29E1E25}" type="presParOf" srcId="{82828667-E686-489E-ADC6-53E6642254A2}" destId="{1FD5E80C-9AF3-49CC-9126-B3E679265CD9}" srcOrd="1" destOrd="0" presId="urn:microsoft.com/office/officeart/2005/8/layout/orgChart1"/>
    <dgm:cxn modelId="{E069AA18-F066-4711-AB6B-B252FD090580}" type="presParOf" srcId="{82828667-E686-489E-ADC6-53E6642254A2}" destId="{4696F978-9494-47A8-A686-BDA2858AFA87}" srcOrd="2" destOrd="0" presId="urn:microsoft.com/office/officeart/2005/8/layout/orgChart1"/>
    <dgm:cxn modelId="{F2F42AF9-486A-4636-9C86-251F531710C0}" type="presParOf" srcId="{26F99360-F1E3-47C0-A579-AFF9A4F334FD}" destId="{DCCAC4B2-4A34-40B0-898C-10DBF672E8E1}" srcOrd="2" destOrd="0" presId="urn:microsoft.com/office/officeart/2005/8/layout/orgChart1"/>
    <dgm:cxn modelId="{A4387C7B-9714-4128-AFC6-16D5978ED09E}" type="presParOf" srcId="{3A199264-BCB3-4EF4-984F-A4E33B984EA2}" destId="{FE340A21-C8CA-4E0C-83AF-91594659EF0D}" srcOrd="2" destOrd="0" presId="urn:microsoft.com/office/officeart/2005/8/layout/orgChart1"/>
    <dgm:cxn modelId="{A0EFDDCD-72E4-435B-8D6D-2DEE2C2E2BBD}" type="presParOf" srcId="{3A199264-BCB3-4EF4-984F-A4E33B984EA2}" destId="{B2B69981-8773-433E-B11B-63DF839F4ADD}" srcOrd="3" destOrd="0" presId="urn:microsoft.com/office/officeart/2005/8/layout/orgChart1"/>
    <dgm:cxn modelId="{120E42A6-F999-4457-BCE2-63F5953FC41D}" type="presParOf" srcId="{B2B69981-8773-433E-B11B-63DF839F4ADD}" destId="{58EF86AE-D5C6-4A9A-AC27-5564B038B10B}" srcOrd="0" destOrd="0" presId="urn:microsoft.com/office/officeart/2005/8/layout/orgChart1"/>
    <dgm:cxn modelId="{4BEC5A05-927C-437E-96B1-4355604A460D}" type="presParOf" srcId="{58EF86AE-D5C6-4A9A-AC27-5564B038B10B}" destId="{90083FA9-5B9A-44AF-B14A-F20F7530FB05}" srcOrd="0" destOrd="0" presId="urn:microsoft.com/office/officeart/2005/8/layout/orgChart1"/>
    <dgm:cxn modelId="{FD82086A-73BB-4752-9E73-00141C56B7B3}" type="presParOf" srcId="{58EF86AE-D5C6-4A9A-AC27-5564B038B10B}" destId="{2D27F433-063A-447E-83BA-34296EF07D28}" srcOrd="1" destOrd="0" presId="urn:microsoft.com/office/officeart/2005/8/layout/orgChart1"/>
    <dgm:cxn modelId="{3813C89C-C9B0-48E3-A71F-6E8DD8A78986}" type="presParOf" srcId="{B2B69981-8773-433E-B11B-63DF839F4ADD}" destId="{DD97BB33-378F-4C87-8363-BA9FFC179B11}" srcOrd="1" destOrd="0" presId="urn:microsoft.com/office/officeart/2005/8/layout/orgChart1"/>
    <dgm:cxn modelId="{15FABE7F-6C68-4A04-948C-5279CE1497D1}" type="presParOf" srcId="{B2B69981-8773-433E-B11B-63DF839F4ADD}" destId="{224DB235-3EF7-465E-8C2D-21C8BD2372AA}" srcOrd="2" destOrd="0" presId="urn:microsoft.com/office/officeart/2005/8/layout/orgChart1"/>
    <dgm:cxn modelId="{9BCF49FA-7438-433F-AB00-95EC5AD305CF}" type="presParOf" srcId="{3A199264-BCB3-4EF4-984F-A4E33B984EA2}" destId="{CE3A4C90-7BFF-4711-B8B1-B3421F913C6D}" srcOrd="4" destOrd="0" presId="urn:microsoft.com/office/officeart/2005/8/layout/orgChart1"/>
    <dgm:cxn modelId="{2BCB2F7D-651F-4ADB-9DD7-4987458C97DA}" type="presParOf" srcId="{3A199264-BCB3-4EF4-984F-A4E33B984EA2}" destId="{8AD4561E-E0EB-428C-812A-D9FCDABD9773}" srcOrd="5" destOrd="0" presId="urn:microsoft.com/office/officeart/2005/8/layout/orgChart1"/>
    <dgm:cxn modelId="{9E7EB032-E1EC-42BE-B43C-8D5A2EAE6AAA}" type="presParOf" srcId="{8AD4561E-E0EB-428C-812A-D9FCDABD9773}" destId="{A1513CB0-5B41-4BCB-AB4A-0DEAE7AFCDCB}" srcOrd="0" destOrd="0" presId="urn:microsoft.com/office/officeart/2005/8/layout/orgChart1"/>
    <dgm:cxn modelId="{57970DB5-6E12-4F57-BC27-45D7F979E781}" type="presParOf" srcId="{A1513CB0-5B41-4BCB-AB4A-0DEAE7AFCDCB}" destId="{C22E84EF-5FC1-4732-9E60-278D54E19DFA}" srcOrd="0" destOrd="0" presId="urn:microsoft.com/office/officeart/2005/8/layout/orgChart1"/>
    <dgm:cxn modelId="{9E913469-D28C-44F0-B73E-D667E2455118}" type="presParOf" srcId="{A1513CB0-5B41-4BCB-AB4A-0DEAE7AFCDCB}" destId="{7DB8496E-F8E3-4DC4-ACB7-A541C73C091C}" srcOrd="1" destOrd="0" presId="urn:microsoft.com/office/officeart/2005/8/layout/orgChart1"/>
    <dgm:cxn modelId="{7FD32E77-184A-4028-BC02-84FD14AC4B14}" type="presParOf" srcId="{8AD4561E-E0EB-428C-812A-D9FCDABD9773}" destId="{2973ABD4-255F-49A6-ABCD-A6FCA39DF413}" srcOrd="1" destOrd="0" presId="urn:microsoft.com/office/officeart/2005/8/layout/orgChart1"/>
    <dgm:cxn modelId="{B9E11FF0-AED3-43B9-A4D8-491460A00EE1}" type="presParOf" srcId="{2973ABD4-255F-49A6-ABCD-A6FCA39DF413}" destId="{18BDCFB3-3D7D-4A92-AD26-7CA569616571}" srcOrd="0" destOrd="0" presId="urn:microsoft.com/office/officeart/2005/8/layout/orgChart1"/>
    <dgm:cxn modelId="{FB2F6C37-1A1F-45B6-BDD8-06BF63DDFC1B}" type="presParOf" srcId="{2973ABD4-255F-49A6-ABCD-A6FCA39DF413}" destId="{B6C13A94-9BD0-499A-A8F6-E14109CA1C14}" srcOrd="1" destOrd="0" presId="urn:microsoft.com/office/officeart/2005/8/layout/orgChart1"/>
    <dgm:cxn modelId="{714E3A1B-5B1D-41B3-B272-9543CF2B6704}" type="presParOf" srcId="{B6C13A94-9BD0-499A-A8F6-E14109CA1C14}" destId="{3991B43B-55B8-4D49-8439-B306F30A4AFB}" srcOrd="0" destOrd="0" presId="urn:microsoft.com/office/officeart/2005/8/layout/orgChart1"/>
    <dgm:cxn modelId="{408693AD-1AF5-496C-A2BF-CFEBBF7B2145}" type="presParOf" srcId="{3991B43B-55B8-4D49-8439-B306F30A4AFB}" destId="{915D2EBF-55D4-419A-B614-606927ADED2E}" srcOrd="0" destOrd="0" presId="urn:microsoft.com/office/officeart/2005/8/layout/orgChart1"/>
    <dgm:cxn modelId="{E33CD4A8-C6F6-49EB-9909-32C274A1F3C0}" type="presParOf" srcId="{3991B43B-55B8-4D49-8439-B306F30A4AFB}" destId="{404C9201-CECE-4CE9-9CEC-B86835AB4E8D}" srcOrd="1" destOrd="0" presId="urn:microsoft.com/office/officeart/2005/8/layout/orgChart1"/>
    <dgm:cxn modelId="{8097CED5-5CEF-4979-B8B0-5DCA5AA3110E}" type="presParOf" srcId="{B6C13A94-9BD0-499A-A8F6-E14109CA1C14}" destId="{DAD908C9-65FF-4924-A1BD-F7FAEB87C72B}" srcOrd="1" destOrd="0" presId="urn:microsoft.com/office/officeart/2005/8/layout/orgChart1"/>
    <dgm:cxn modelId="{B8C01994-422A-4F9F-AB65-7C9FEF53784C}" type="presParOf" srcId="{B6C13A94-9BD0-499A-A8F6-E14109CA1C14}" destId="{9AE89891-D85A-4076-9BB8-1B7DC7787B64}" srcOrd="2" destOrd="0" presId="urn:microsoft.com/office/officeart/2005/8/layout/orgChart1"/>
    <dgm:cxn modelId="{B02DE8C6-AAC3-4ABF-83C0-6D416CEDE964}" type="presParOf" srcId="{2973ABD4-255F-49A6-ABCD-A6FCA39DF413}" destId="{27871288-B20D-4295-AA1D-D0D905B366FD}" srcOrd="2" destOrd="0" presId="urn:microsoft.com/office/officeart/2005/8/layout/orgChart1"/>
    <dgm:cxn modelId="{5442BECE-3335-4F0B-A3E9-D5A240F58358}" type="presParOf" srcId="{2973ABD4-255F-49A6-ABCD-A6FCA39DF413}" destId="{021E0AD5-001A-4565-A560-B7A092D0FBB2}" srcOrd="3" destOrd="0" presId="urn:microsoft.com/office/officeart/2005/8/layout/orgChart1"/>
    <dgm:cxn modelId="{7C4B8037-C139-4BED-99BE-C00C6788B0E1}" type="presParOf" srcId="{021E0AD5-001A-4565-A560-B7A092D0FBB2}" destId="{5A1FE6FC-E4A2-4E89-B9C4-5DF5FABC0F3A}" srcOrd="0" destOrd="0" presId="urn:microsoft.com/office/officeart/2005/8/layout/orgChart1"/>
    <dgm:cxn modelId="{4267736E-1005-4E2A-A105-4D6EBE4C3399}" type="presParOf" srcId="{5A1FE6FC-E4A2-4E89-B9C4-5DF5FABC0F3A}" destId="{9ED211F1-E6A6-412A-93C0-41E8C4C1D1F6}" srcOrd="0" destOrd="0" presId="urn:microsoft.com/office/officeart/2005/8/layout/orgChart1"/>
    <dgm:cxn modelId="{61F7BEE1-3F19-49C8-8011-568A4BBDBF9E}" type="presParOf" srcId="{5A1FE6FC-E4A2-4E89-B9C4-5DF5FABC0F3A}" destId="{2CD3AA63-60EE-4D74-88AF-2EEEE0C77B88}" srcOrd="1" destOrd="0" presId="urn:microsoft.com/office/officeart/2005/8/layout/orgChart1"/>
    <dgm:cxn modelId="{B408143B-38BF-4CCF-BE8F-E474B0B47BEC}" type="presParOf" srcId="{021E0AD5-001A-4565-A560-B7A092D0FBB2}" destId="{6B349C53-3597-4E21-B531-AF0C4B0E78AA}" srcOrd="1" destOrd="0" presId="urn:microsoft.com/office/officeart/2005/8/layout/orgChart1"/>
    <dgm:cxn modelId="{32853564-1A37-4E6B-9AD2-FBCD361E8581}" type="presParOf" srcId="{021E0AD5-001A-4565-A560-B7A092D0FBB2}" destId="{D386BBEF-3007-41B1-97D1-070C05BE7A47}" srcOrd="2" destOrd="0" presId="urn:microsoft.com/office/officeart/2005/8/layout/orgChart1"/>
    <dgm:cxn modelId="{5B10167F-7FF3-460A-BE11-AD51D15EE964}" type="presParOf" srcId="{8AD4561E-E0EB-428C-812A-D9FCDABD9773}" destId="{ABCB56CC-39FE-495B-9757-07F4ED253E71}" srcOrd="2" destOrd="0" presId="urn:microsoft.com/office/officeart/2005/8/layout/orgChart1"/>
    <dgm:cxn modelId="{500B14BB-98E4-4A2C-8CB1-1E733C70D0C7}" type="presParOf" srcId="{AD0CB0F2-E073-462B-929D-9CEF2C38F987}" destId="{46EDFBA0-2DF3-4F7F-AA76-E99136E37C87}" srcOrd="2" destOrd="0" presId="urn:microsoft.com/office/officeart/2005/8/layout/orgChart1"/>
    <dgm:cxn modelId="{F604FCC4-F502-47C2-8649-BCE2204B1259}" type="presParOf" srcId="{E247C8AC-DD95-4CB4-B427-D6203C5DC5B0}" destId="{659BDF0B-9252-427C-92A0-82462F893BF3}" srcOrd="2" destOrd="0" presId="urn:microsoft.com/office/officeart/2005/8/layout/orgChart1"/>
    <dgm:cxn modelId="{68133902-A3EA-461C-AD65-05B05F2D4162}" type="presParOf" srcId="{E247C8AC-DD95-4CB4-B427-D6203C5DC5B0}" destId="{569C276C-3AD3-430C-9473-5CF82C36A3E0}" srcOrd="3" destOrd="0" presId="urn:microsoft.com/office/officeart/2005/8/layout/orgChart1"/>
    <dgm:cxn modelId="{4139FF3F-41FE-40AC-9DBC-B0CDD3A2E068}" type="presParOf" srcId="{569C276C-3AD3-430C-9473-5CF82C36A3E0}" destId="{D65801AE-10B9-4B20-9668-7860B5EF868B}" srcOrd="0" destOrd="0" presId="urn:microsoft.com/office/officeart/2005/8/layout/orgChart1"/>
    <dgm:cxn modelId="{3A5C57DB-52EF-412F-967B-F49D4C599816}" type="presParOf" srcId="{D65801AE-10B9-4B20-9668-7860B5EF868B}" destId="{BCF14A2D-1922-4073-915A-B4F265BEBB47}" srcOrd="0" destOrd="0" presId="urn:microsoft.com/office/officeart/2005/8/layout/orgChart1"/>
    <dgm:cxn modelId="{2A50DABB-E1C1-4B90-955E-3097A1B4818E}" type="presParOf" srcId="{D65801AE-10B9-4B20-9668-7860B5EF868B}" destId="{296BBD37-6439-46D1-A88A-571DA3476115}" srcOrd="1" destOrd="0" presId="urn:microsoft.com/office/officeart/2005/8/layout/orgChart1"/>
    <dgm:cxn modelId="{BD85974A-83A3-47CA-8B14-3C68DA1ABC7B}" type="presParOf" srcId="{569C276C-3AD3-430C-9473-5CF82C36A3E0}" destId="{5A986F2D-E719-4860-9A1A-8F1AAF72B500}" srcOrd="1" destOrd="0" presId="urn:microsoft.com/office/officeart/2005/8/layout/orgChart1"/>
    <dgm:cxn modelId="{0E733380-1F4D-421F-88CF-9135AE541C2C}" type="presParOf" srcId="{5A986F2D-E719-4860-9A1A-8F1AAF72B500}" destId="{D8E78BD3-C7F0-4AFA-AA69-DFA0187BB0F4}" srcOrd="0" destOrd="0" presId="urn:microsoft.com/office/officeart/2005/8/layout/orgChart1"/>
    <dgm:cxn modelId="{F3F50955-1660-4ABC-975E-0B0628DE4CA9}" type="presParOf" srcId="{5A986F2D-E719-4860-9A1A-8F1AAF72B500}" destId="{9245F1B3-C9B9-404F-8D5A-568599A37CF0}" srcOrd="1" destOrd="0" presId="urn:microsoft.com/office/officeart/2005/8/layout/orgChart1"/>
    <dgm:cxn modelId="{59EA7448-2BE3-465F-9DDC-9C8DA81E7583}" type="presParOf" srcId="{9245F1B3-C9B9-404F-8D5A-568599A37CF0}" destId="{35899241-3052-4F76-9DAD-A5884ED5376B}" srcOrd="0" destOrd="0" presId="urn:microsoft.com/office/officeart/2005/8/layout/orgChart1"/>
    <dgm:cxn modelId="{7B0CA71D-0FA0-40D4-A560-4762ECF24031}" type="presParOf" srcId="{35899241-3052-4F76-9DAD-A5884ED5376B}" destId="{7F7BE618-DD7B-486D-88A1-B85F549A96F4}" srcOrd="0" destOrd="0" presId="urn:microsoft.com/office/officeart/2005/8/layout/orgChart1"/>
    <dgm:cxn modelId="{9901DCB2-9F5E-40EE-91AD-C52889E58FE0}" type="presParOf" srcId="{35899241-3052-4F76-9DAD-A5884ED5376B}" destId="{69A37B95-73F0-4850-BA6E-4088E4B7D1EE}" srcOrd="1" destOrd="0" presId="urn:microsoft.com/office/officeart/2005/8/layout/orgChart1"/>
    <dgm:cxn modelId="{441BDDC0-45DD-49D8-9083-19B0CDEE99B3}" type="presParOf" srcId="{9245F1B3-C9B9-404F-8D5A-568599A37CF0}" destId="{B8A0BA20-95E9-427F-90BE-1C35B80E3923}" srcOrd="1" destOrd="0" presId="urn:microsoft.com/office/officeart/2005/8/layout/orgChart1"/>
    <dgm:cxn modelId="{79B635D4-33AE-431D-A421-9ADC14B0E01D}" type="presParOf" srcId="{B8A0BA20-95E9-427F-90BE-1C35B80E3923}" destId="{4AA506BE-455C-441E-8C3C-F25E726BF20F}" srcOrd="0" destOrd="0" presId="urn:microsoft.com/office/officeart/2005/8/layout/orgChart1"/>
    <dgm:cxn modelId="{373352DC-BAEF-40A6-8C18-DA2839EB02AC}" type="presParOf" srcId="{B8A0BA20-95E9-427F-90BE-1C35B80E3923}" destId="{38B97394-59CC-4717-855D-A0527D8B736B}" srcOrd="1" destOrd="0" presId="urn:microsoft.com/office/officeart/2005/8/layout/orgChart1"/>
    <dgm:cxn modelId="{7EB24AE1-B1BA-4E9A-8DC5-98A8FAB726DE}" type="presParOf" srcId="{38B97394-59CC-4717-855D-A0527D8B736B}" destId="{20CD3F8C-043F-48E0-A0C9-B9CF4057C8E1}" srcOrd="0" destOrd="0" presId="urn:microsoft.com/office/officeart/2005/8/layout/orgChart1"/>
    <dgm:cxn modelId="{2C267787-57CF-4C27-91B7-84CF738D00A2}" type="presParOf" srcId="{20CD3F8C-043F-48E0-A0C9-B9CF4057C8E1}" destId="{E29BD128-C426-44F5-9A0D-7ED284B4623D}" srcOrd="0" destOrd="0" presId="urn:microsoft.com/office/officeart/2005/8/layout/orgChart1"/>
    <dgm:cxn modelId="{1EB7153D-BA68-4B68-998E-7CF3A2782278}" type="presParOf" srcId="{20CD3F8C-043F-48E0-A0C9-B9CF4057C8E1}" destId="{BE96A2CF-A74A-4EC3-A98E-EE76D989E1E6}" srcOrd="1" destOrd="0" presId="urn:microsoft.com/office/officeart/2005/8/layout/orgChart1"/>
    <dgm:cxn modelId="{BC8E6F40-FA08-4403-8F47-EEC1A6930D05}" type="presParOf" srcId="{38B97394-59CC-4717-855D-A0527D8B736B}" destId="{141DD672-7B51-497B-B7B2-4D647016B1BA}" srcOrd="1" destOrd="0" presId="urn:microsoft.com/office/officeart/2005/8/layout/orgChart1"/>
    <dgm:cxn modelId="{29F19CCF-5CC9-48F0-A1A1-90068A954E34}" type="presParOf" srcId="{38B97394-59CC-4717-855D-A0527D8B736B}" destId="{57D28711-7277-4669-BA4D-AB74B23F6115}" srcOrd="2" destOrd="0" presId="urn:microsoft.com/office/officeart/2005/8/layout/orgChart1"/>
    <dgm:cxn modelId="{8420A7AE-604F-4731-BF21-84FDE7EC712F}" type="presParOf" srcId="{B8A0BA20-95E9-427F-90BE-1C35B80E3923}" destId="{3FF23244-C415-4C92-BF03-678DFC42079E}" srcOrd="2" destOrd="0" presId="urn:microsoft.com/office/officeart/2005/8/layout/orgChart1"/>
    <dgm:cxn modelId="{6062DF51-B56E-4A0B-8CB1-611E13E49696}" type="presParOf" srcId="{B8A0BA20-95E9-427F-90BE-1C35B80E3923}" destId="{A78C3B55-53FE-4390-85C2-3136BD9FD0A2}" srcOrd="3" destOrd="0" presId="urn:microsoft.com/office/officeart/2005/8/layout/orgChart1"/>
    <dgm:cxn modelId="{D833F3ED-1F76-42D4-AC2D-B5433895342D}" type="presParOf" srcId="{A78C3B55-53FE-4390-85C2-3136BD9FD0A2}" destId="{702782AD-E7D1-468E-B185-B34C5C83AAA4}" srcOrd="0" destOrd="0" presId="urn:microsoft.com/office/officeart/2005/8/layout/orgChart1"/>
    <dgm:cxn modelId="{D3C62053-48E8-47AA-BA15-AECD68AFC9D0}" type="presParOf" srcId="{702782AD-E7D1-468E-B185-B34C5C83AAA4}" destId="{5FA948D4-EAAA-4159-B769-3D3469463D0A}" srcOrd="0" destOrd="0" presId="urn:microsoft.com/office/officeart/2005/8/layout/orgChart1"/>
    <dgm:cxn modelId="{E8A98B61-6182-4CE3-9797-A591EA2F3FC3}" type="presParOf" srcId="{702782AD-E7D1-468E-B185-B34C5C83AAA4}" destId="{E3A88857-8130-4A61-B142-82478999756C}" srcOrd="1" destOrd="0" presId="urn:microsoft.com/office/officeart/2005/8/layout/orgChart1"/>
    <dgm:cxn modelId="{6ADE21D4-7C43-431B-B6DF-53752AA81637}" type="presParOf" srcId="{A78C3B55-53FE-4390-85C2-3136BD9FD0A2}" destId="{E0DCA0B0-6A50-4E6C-8FF7-106206072CFD}" srcOrd="1" destOrd="0" presId="urn:microsoft.com/office/officeart/2005/8/layout/orgChart1"/>
    <dgm:cxn modelId="{529B59FE-FCA8-4D5E-BE4E-912C3E539615}" type="presParOf" srcId="{A78C3B55-53FE-4390-85C2-3136BD9FD0A2}" destId="{79A5F51D-D194-4125-BE4F-86A71743A1A9}" srcOrd="2" destOrd="0" presId="urn:microsoft.com/office/officeart/2005/8/layout/orgChart1"/>
    <dgm:cxn modelId="{CF2C1A10-C3FE-48FB-AEB3-144E093DF390}" type="presParOf" srcId="{9245F1B3-C9B9-404F-8D5A-568599A37CF0}" destId="{D34E1396-AE4B-430A-9C1E-A07E080F89F4}" srcOrd="2" destOrd="0" presId="urn:microsoft.com/office/officeart/2005/8/layout/orgChart1"/>
    <dgm:cxn modelId="{219EF157-08C4-4C53-942A-DA18AE02429D}" type="presParOf" srcId="{5A986F2D-E719-4860-9A1A-8F1AAF72B500}" destId="{DCF7F51A-EF8B-4002-8E39-3909C3DE053F}" srcOrd="2" destOrd="0" presId="urn:microsoft.com/office/officeart/2005/8/layout/orgChart1"/>
    <dgm:cxn modelId="{D8FCDEA7-CD53-46A4-BAD9-FD5F40535A12}" type="presParOf" srcId="{5A986F2D-E719-4860-9A1A-8F1AAF72B500}" destId="{A9F6ACEC-0AD4-46AE-891E-9AEBB980B728}" srcOrd="3" destOrd="0" presId="urn:microsoft.com/office/officeart/2005/8/layout/orgChart1"/>
    <dgm:cxn modelId="{CDB098F7-A0E6-4456-83A8-EFB8555B6614}" type="presParOf" srcId="{A9F6ACEC-0AD4-46AE-891E-9AEBB980B728}" destId="{F4FAE5A2-C09F-4D74-B443-FCE06353336E}" srcOrd="0" destOrd="0" presId="urn:microsoft.com/office/officeart/2005/8/layout/orgChart1"/>
    <dgm:cxn modelId="{D0D0260E-0AD7-4AA7-B457-39F0296ED02B}" type="presParOf" srcId="{F4FAE5A2-C09F-4D74-B443-FCE06353336E}" destId="{986875B8-A1F9-41D5-BF31-DEA9DC373699}" srcOrd="0" destOrd="0" presId="urn:microsoft.com/office/officeart/2005/8/layout/orgChart1"/>
    <dgm:cxn modelId="{49A1F52C-637E-47CE-9648-BAB2520F5578}" type="presParOf" srcId="{F4FAE5A2-C09F-4D74-B443-FCE06353336E}" destId="{9C612F49-BB11-4EB8-8DF4-81C44B3A92C6}" srcOrd="1" destOrd="0" presId="urn:microsoft.com/office/officeart/2005/8/layout/orgChart1"/>
    <dgm:cxn modelId="{096BF003-F1BB-48A6-B14D-290257E6C322}" type="presParOf" srcId="{A9F6ACEC-0AD4-46AE-891E-9AEBB980B728}" destId="{BA8D0A5C-6AEB-4C8E-94DF-15F0FE5A26C5}" srcOrd="1" destOrd="0" presId="urn:microsoft.com/office/officeart/2005/8/layout/orgChart1"/>
    <dgm:cxn modelId="{E43E83AA-75AB-48FC-80B6-A11BF8E83E2C}" type="presParOf" srcId="{BA8D0A5C-6AEB-4C8E-94DF-15F0FE5A26C5}" destId="{8999EF43-612A-46D9-85A4-67B4C8458838}" srcOrd="0" destOrd="0" presId="urn:microsoft.com/office/officeart/2005/8/layout/orgChart1"/>
    <dgm:cxn modelId="{BABA6894-227C-4526-9599-035ED42D85EA}" type="presParOf" srcId="{BA8D0A5C-6AEB-4C8E-94DF-15F0FE5A26C5}" destId="{437801ED-71B5-486F-88A4-DD231F115AF8}" srcOrd="1" destOrd="0" presId="urn:microsoft.com/office/officeart/2005/8/layout/orgChart1"/>
    <dgm:cxn modelId="{6C516CCE-44B3-40ED-B894-4B2F2F991B37}" type="presParOf" srcId="{437801ED-71B5-486F-88A4-DD231F115AF8}" destId="{06756BF6-2A78-407E-8E1E-DEC4A9EF4CA9}" srcOrd="0" destOrd="0" presId="urn:microsoft.com/office/officeart/2005/8/layout/orgChart1"/>
    <dgm:cxn modelId="{011E3EA3-F644-44F5-9E78-8AA446AC3645}" type="presParOf" srcId="{06756BF6-2A78-407E-8E1E-DEC4A9EF4CA9}" destId="{A1DB6A62-B0C9-4599-8007-5A991CCD614C}" srcOrd="0" destOrd="0" presId="urn:microsoft.com/office/officeart/2005/8/layout/orgChart1"/>
    <dgm:cxn modelId="{A6D88538-F186-4357-A625-30C7192CBA09}" type="presParOf" srcId="{06756BF6-2A78-407E-8E1E-DEC4A9EF4CA9}" destId="{931747FB-BFB4-4014-BB0F-E36071D4A775}" srcOrd="1" destOrd="0" presId="urn:microsoft.com/office/officeart/2005/8/layout/orgChart1"/>
    <dgm:cxn modelId="{4B0CEBF3-BD38-4A5E-B2D0-8B46D63465D5}" type="presParOf" srcId="{437801ED-71B5-486F-88A4-DD231F115AF8}" destId="{1FA62E97-49D9-4605-A56B-DFFAECB4E531}" srcOrd="1" destOrd="0" presId="urn:microsoft.com/office/officeart/2005/8/layout/orgChart1"/>
    <dgm:cxn modelId="{07284DCF-9323-4A51-A355-169B26AFC827}" type="presParOf" srcId="{437801ED-71B5-486F-88A4-DD231F115AF8}" destId="{6517A0E9-6A63-4380-AEEB-96C44F7D60A0}" srcOrd="2" destOrd="0" presId="urn:microsoft.com/office/officeart/2005/8/layout/orgChart1"/>
    <dgm:cxn modelId="{23BB9764-4D8D-4BFB-BCDE-4148871CDB88}" type="presParOf" srcId="{BA8D0A5C-6AEB-4C8E-94DF-15F0FE5A26C5}" destId="{F2793BD6-1A3E-4F93-AEED-E0230E88B8F2}" srcOrd="2" destOrd="0" presId="urn:microsoft.com/office/officeart/2005/8/layout/orgChart1"/>
    <dgm:cxn modelId="{8A0C7C89-2F49-4ADF-B73B-B6168984ED93}" type="presParOf" srcId="{BA8D0A5C-6AEB-4C8E-94DF-15F0FE5A26C5}" destId="{1CC19DBC-9DA3-4489-A1F7-13410F61F3A9}" srcOrd="3" destOrd="0" presId="urn:microsoft.com/office/officeart/2005/8/layout/orgChart1"/>
    <dgm:cxn modelId="{C828149C-EC22-4D03-B77B-E3E6BD48F784}" type="presParOf" srcId="{1CC19DBC-9DA3-4489-A1F7-13410F61F3A9}" destId="{3CAB1886-7CD3-4F77-931E-EFDD76382BC0}" srcOrd="0" destOrd="0" presId="urn:microsoft.com/office/officeart/2005/8/layout/orgChart1"/>
    <dgm:cxn modelId="{BC4A2B5F-F2C7-46F2-A380-90A4795B0F70}" type="presParOf" srcId="{3CAB1886-7CD3-4F77-931E-EFDD76382BC0}" destId="{C3AE1041-867C-47ED-8C8C-83328C0715F8}" srcOrd="0" destOrd="0" presId="urn:microsoft.com/office/officeart/2005/8/layout/orgChart1"/>
    <dgm:cxn modelId="{CC04A220-923B-4577-AFF9-3BF39059A469}" type="presParOf" srcId="{3CAB1886-7CD3-4F77-931E-EFDD76382BC0}" destId="{E343739C-262A-4A78-910E-B45A905170D9}" srcOrd="1" destOrd="0" presId="urn:microsoft.com/office/officeart/2005/8/layout/orgChart1"/>
    <dgm:cxn modelId="{FE3CB25E-6158-4B03-AF8A-974EE1F8B65F}" type="presParOf" srcId="{1CC19DBC-9DA3-4489-A1F7-13410F61F3A9}" destId="{5FF82D35-F652-44CC-9D1B-40FCBF565093}" srcOrd="1" destOrd="0" presId="urn:microsoft.com/office/officeart/2005/8/layout/orgChart1"/>
    <dgm:cxn modelId="{C2C0DBEE-77EE-4B0A-867C-BF934F70C2AD}" type="presParOf" srcId="{1CC19DBC-9DA3-4489-A1F7-13410F61F3A9}" destId="{D37E8EF7-7864-494F-9384-C221A089CEE9}" srcOrd="2" destOrd="0" presId="urn:microsoft.com/office/officeart/2005/8/layout/orgChart1"/>
    <dgm:cxn modelId="{87A60DE2-6016-40A8-84C9-88326A74FB60}" type="presParOf" srcId="{BA8D0A5C-6AEB-4C8E-94DF-15F0FE5A26C5}" destId="{99177E12-8451-4956-B608-761B5F09C2D4}" srcOrd="4" destOrd="0" presId="urn:microsoft.com/office/officeart/2005/8/layout/orgChart1"/>
    <dgm:cxn modelId="{AFF80F74-8A9F-4AF7-B3A0-B8621BD47B77}" type="presParOf" srcId="{BA8D0A5C-6AEB-4C8E-94DF-15F0FE5A26C5}" destId="{C57B0031-5397-4981-A22E-63A9C907FB9E}" srcOrd="5" destOrd="0" presId="urn:microsoft.com/office/officeart/2005/8/layout/orgChart1"/>
    <dgm:cxn modelId="{AD8DEF54-EE50-4F59-83FD-E1E2490F4D27}" type="presParOf" srcId="{C57B0031-5397-4981-A22E-63A9C907FB9E}" destId="{91C6DEB8-35B1-48DD-9ABE-9837971C75D4}" srcOrd="0" destOrd="0" presId="urn:microsoft.com/office/officeart/2005/8/layout/orgChart1"/>
    <dgm:cxn modelId="{06916A24-B482-4535-9A5A-12437C187866}" type="presParOf" srcId="{91C6DEB8-35B1-48DD-9ABE-9837971C75D4}" destId="{6837F828-EFD3-4FD6-B004-1BBB76DAD358}" srcOrd="0" destOrd="0" presId="urn:microsoft.com/office/officeart/2005/8/layout/orgChart1"/>
    <dgm:cxn modelId="{F5069382-AF61-48D5-A45B-489E5A196ED0}" type="presParOf" srcId="{91C6DEB8-35B1-48DD-9ABE-9837971C75D4}" destId="{BE73CEB2-CC1C-4D92-9E54-DC4BF4323196}" srcOrd="1" destOrd="0" presId="urn:microsoft.com/office/officeart/2005/8/layout/orgChart1"/>
    <dgm:cxn modelId="{54FDC284-1E96-4BE9-8BFA-F439E26EC4A9}" type="presParOf" srcId="{C57B0031-5397-4981-A22E-63A9C907FB9E}" destId="{631991C4-6F7A-4089-920F-386BEEE34CC3}" srcOrd="1" destOrd="0" presId="urn:microsoft.com/office/officeart/2005/8/layout/orgChart1"/>
    <dgm:cxn modelId="{DADB6F97-912E-4578-BB8B-D0A757C07F33}" type="presParOf" srcId="{C57B0031-5397-4981-A22E-63A9C907FB9E}" destId="{90748F00-9881-4000-80A1-E062980E0119}" srcOrd="2" destOrd="0" presId="urn:microsoft.com/office/officeart/2005/8/layout/orgChart1"/>
    <dgm:cxn modelId="{58D568BC-0417-40AF-82B8-B3E271BEEAA0}" type="presParOf" srcId="{A9F6ACEC-0AD4-46AE-891E-9AEBB980B728}" destId="{49899D10-3BEF-4C65-8347-7ACD9EBF3DE6}" srcOrd="2" destOrd="0" presId="urn:microsoft.com/office/officeart/2005/8/layout/orgChart1"/>
    <dgm:cxn modelId="{477327B1-3086-4C78-AC3A-6E677F43B66B}" type="presParOf" srcId="{569C276C-3AD3-430C-9473-5CF82C36A3E0}" destId="{9529AD63-AD98-4699-B689-2C04E91CB343}" srcOrd="2" destOrd="0" presId="urn:microsoft.com/office/officeart/2005/8/layout/orgChart1"/>
    <dgm:cxn modelId="{30A9790F-F010-484B-9EBA-FBFB026E5038}" type="presParOf" srcId="{E247C8AC-DD95-4CB4-B427-D6203C5DC5B0}" destId="{07FC7146-CF80-44FB-9289-ABABCF3F158D}" srcOrd="4" destOrd="0" presId="urn:microsoft.com/office/officeart/2005/8/layout/orgChart1"/>
    <dgm:cxn modelId="{BC32C14D-FA15-4198-A44E-64BC877E5A64}" type="presParOf" srcId="{E247C8AC-DD95-4CB4-B427-D6203C5DC5B0}" destId="{FAB9F998-D29F-474E-9F1F-59D304B78C76}" srcOrd="5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932E3846-6514-419C-B7D8-21C114862483}">
      <dgm:prSet phldrT="[Text]" custT="1"/>
      <dgm:spPr/>
      <dgm:t>
        <a:bodyPr/>
        <a:lstStyle/>
        <a:p>
          <a:r>
            <a:rPr lang="en-US" sz="1400" dirty="0"/>
            <a:t>Interconnections</a:t>
          </a:r>
          <a:endParaRPr lang="en-IN" sz="1400" dirty="0"/>
        </a:p>
      </dgm:t>
    </dgm:pt>
    <dgm:pt modelId="{7F88BD9A-C305-4B89-ACFB-37D10304B33A}" type="parTrans" cxnId="{AB4295B3-8E2F-412C-8835-12AEF9324E9C}">
      <dgm:prSet/>
      <dgm:spPr/>
      <dgm:t>
        <a:bodyPr/>
        <a:lstStyle/>
        <a:p>
          <a:endParaRPr lang="en-IN" sz="700"/>
        </a:p>
      </dgm:t>
    </dgm:pt>
    <dgm:pt modelId="{ACEB3E68-4058-4561-B1F6-1B13CCB3BBE2}" type="sibTrans" cxnId="{AB4295B3-8E2F-412C-8835-12AEF9324E9C}">
      <dgm:prSet/>
      <dgm:spPr/>
      <dgm:t>
        <a:bodyPr/>
        <a:lstStyle/>
        <a:p>
          <a:endParaRPr lang="en-IN" sz="700"/>
        </a:p>
      </dgm:t>
    </dgm:pt>
    <dgm:pt modelId="{AB460D7E-B3AA-40FA-8952-402C9F90680B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Feed Forward</a:t>
          </a:r>
          <a:endParaRPr lang="en-IN" sz="1400" dirty="0"/>
        </a:p>
      </dgm:t>
    </dgm:pt>
    <dgm:pt modelId="{FB9FAE60-4546-48BE-918D-32715A28EC60}" type="parTrans" cxnId="{4A05C7B3-B876-4314-B055-113FE9215EB5}">
      <dgm:prSet/>
      <dgm:spPr/>
      <dgm:t>
        <a:bodyPr/>
        <a:lstStyle/>
        <a:p>
          <a:endParaRPr lang="en-IN" sz="1200"/>
        </a:p>
      </dgm:t>
    </dgm:pt>
    <dgm:pt modelId="{3828736F-860F-423E-8A0F-4AEDE87373FC}" type="sibTrans" cxnId="{4A05C7B3-B876-4314-B055-113FE9215EB5}">
      <dgm:prSet/>
      <dgm:spPr/>
      <dgm:t>
        <a:bodyPr/>
        <a:lstStyle/>
        <a:p>
          <a:endParaRPr lang="en-IN" sz="1200"/>
        </a:p>
      </dgm:t>
    </dgm:pt>
    <dgm:pt modelId="{176E77E0-57A0-43E9-A6BF-87F97C091745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Feed back</a:t>
          </a:r>
          <a:endParaRPr lang="en-IN" sz="1400" dirty="0"/>
        </a:p>
      </dgm:t>
    </dgm:pt>
    <dgm:pt modelId="{744A1453-F697-427B-BDEA-2EBAF27DE1D2}" type="parTrans" cxnId="{5417FB7F-D28B-4F04-98B0-65595D501438}">
      <dgm:prSet/>
      <dgm:spPr/>
      <dgm:t>
        <a:bodyPr/>
        <a:lstStyle/>
        <a:p>
          <a:endParaRPr lang="en-IN" sz="1200"/>
        </a:p>
      </dgm:t>
    </dgm:pt>
    <dgm:pt modelId="{C7883D4C-D030-4F24-B486-7D96C5C6B85C}" type="sibTrans" cxnId="{5417FB7F-D28B-4F04-98B0-65595D501438}">
      <dgm:prSet/>
      <dgm:spPr/>
      <dgm:t>
        <a:bodyPr/>
        <a:lstStyle/>
        <a:p>
          <a:endParaRPr lang="en-IN" sz="1200"/>
        </a:p>
      </dgm:t>
    </dgm:pt>
    <dgm:pt modelId="{3D6E507B-39A8-4E52-B26E-B40C110EAFC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Recurrent</a:t>
          </a:r>
          <a:endParaRPr lang="en-IN" sz="1400" dirty="0"/>
        </a:p>
      </dgm:t>
    </dgm:pt>
    <dgm:pt modelId="{B786144F-5D28-4CC6-AA66-013F43EB76E3}" type="parTrans" cxnId="{2A9C1BBF-1FCD-43C3-A819-872BDB077D4F}">
      <dgm:prSet/>
      <dgm:spPr/>
      <dgm:t>
        <a:bodyPr/>
        <a:lstStyle/>
        <a:p>
          <a:endParaRPr lang="en-IN" sz="1200"/>
        </a:p>
      </dgm:t>
    </dgm:pt>
    <dgm:pt modelId="{BDF5CB6F-864F-40AD-B173-942BB1295AF1}" type="sibTrans" cxnId="{2A9C1BBF-1FCD-43C3-A819-872BDB077D4F}">
      <dgm:prSet/>
      <dgm:spPr/>
      <dgm:t>
        <a:bodyPr/>
        <a:lstStyle/>
        <a:p>
          <a:endParaRPr lang="en-IN" sz="1200"/>
        </a:p>
      </dgm:t>
    </dgm:pt>
    <dgm:pt modelId="{4836978A-6B5A-4F56-BD02-979CE871CBD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1D5E7790-0A43-4487-BF94-B93B0418E0CC}" type="parTrans" cxnId="{2BD93E6F-D171-4732-8AB6-55B5551D712C}">
      <dgm:prSet/>
      <dgm:spPr/>
      <dgm:t>
        <a:bodyPr/>
        <a:lstStyle/>
        <a:p>
          <a:endParaRPr lang="en-IN" sz="1200"/>
        </a:p>
      </dgm:t>
    </dgm:pt>
    <dgm:pt modelId="{872B4BF6-6E4A-4DCE-B8F9-62091843DE0A}" type="sibTrans" cxnId="{2BD93E6F-D171-4732-8AB6-55B5551D712C}">
      <dgm:prSet/>
      <dgm:spPr/>
      <dgm:t>
        <a:bodyPr/>
        <a:lstStyle/>
        <a:p>
          <a:endParaRPr lang="en-IN" sz="1200"/>
        </a:p>
      </dgm:t>
    </dgm:pt>
    <dgm:pt modelId="{A0CAE110-AFE0-40A4-9C40-2DC0B68BF4B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BFAED2D2-AEB7-4B02-93A8-E0F6A437049A}" type="parTrans" cxnId="{86D25E81-E21F-438E-B605-D63D1DD4EB0A}">
      <dgm:prSet/>
      <dgm:spPr/>
      <dgm:t>
        <a:bodyPr/>
        <a:lstStyle/>
        <a:p>
          <a:endParaRPr lang="en-IN" sz="1200"/>
        </a:p>
      </dgm:t>
    </dgm:pt>
    <dgm:pt modelId="{05D5EEFC-972E-4B93-8637-88B87D97916E}" type="sibTrans" cxnId="{86D25E81-E21F-438E-B605-D63D1DD4EB0A}">
      <dgm:prSet/>
      <dgm:spPr/>
      <dgm:t>
        <a:bodyPr/>
        <a:lstStyle/>
        <a:p>
          <a:endParaRPr lang="en-IN" sz="1200"/>
        </a:p>
      </dgm:t>
    </dgm:pt>
    <dgm:pt modelId="{81C100CA-6DBB-4715-A882-A8ED960309D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FFF983E5-584F-4B1E-B047-763FA4264669}" type="parTrans" cxnId="{7726C497-5068-4060-B8AC-1239EE0F3CB2}">
      <dgm:prSet/>
      <dgm:spPr/>
      <dgm:t>
        <a:bodyPr/>
        <a:lstStyle/>
        <a:p>
          <a:endParaRPr lang="en-IN" sz="1200"/>
        </a:p>
      </dgm:t>
    </dgm:pt>
    <dgm:pt modelId="{E7CFAD5F-CABE-4267-965A-D2D039D6F58D}" type="sibTrans" cxnId="{7726C497-5068-4060-B8AC-1239EE0F3CB2}">
      <dgm:prSet/>
      <dgm:spPr/>
      <dgm:t>
        <a:bodyPr/>
        <a:lstStyle/>
        <a:p>
          <a:endParaRPr lang="en-IN" sz="1200"/>
        </a:p>
      </dgm:t>
    </dgm:pt>
    <dgm:pt modelId="{50CDA482-75AF-4333-B37B-179556E7048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FEEDD855-B18E-4BA2-AA47-17D18BE348C4}" type="parTrans" cxnId="{F4EC3AF3-77CA-44DB-A7EB-BF4916DCC83C}">
      <dgm:prSet/>
      <dgm:spPr/>
      <dgm:t>
        <a:bodyPr/>
        <a:lstStyle/>
        <a:p>
          <a:endParaRPr lang="en-IN" sz="1200"/>
        </a:p>
      </dgm:t>
    </dgm:pt>
    <dgm:pt modelId="{2BA2B1AE-19FE-4D3A-AEA7-AC4E0610E76D}" type="sibTrans" cxnId="{F4EC3AF3-77CA-44DB-A7EB-BF4916DCC83C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215" custLinFactNeighborY="-245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3842DAFA-A36F-4A23-9AD0-886F791D3168}" type="pres">
      <dgm:prSet presAssocID="{7F88BD9A-C305-4B89-ACFB-37D10304B33A}" presName="Name37" presStyleLbl="parChTrans1D2" presStyleIdx="0" presStyleCnt="1"/>
      <dgm:spPr/>
    </dgm:pt>
    <dgm:pt modelId="{AD0CB0F2-E073-462B-929D-9CEF2C38F987}" type="pres">
      <dgm:prSet presAssocID="{932E3846-6514-419C-B7D8-21C114862483}" presName="hierRoot2" presStyleCnt="0">
        <dgm:presLayoutVars>
          <dgm:hierBranch val="init"/>
        </dgm:presLayoutVars>
      </dgm:prSet>
      <dgm:spPr/>
    </dgm:pt>
    <dgm:pt modelId="{6DF3EFE6-0653-4359-AEA4-DCD192AB9C4E}" type="pres">
      <dgm:prSet presAssocID="{932E3846-6514-419C-B7D8-21C114862483}" presName="rootComposite" presStyleCnt="0"/>
      <dgm:spPr/>
    </dgm:pt>
    <dgm:pt modelId="{23196580-17A8-4D3B-A303-B24D36C57F1F}" type="pres">
      <dgm:prSet presAssocID="{932E3846-6514-419C-B7D8-21C114862483}" presName="rootText" presStyleLbl="node2" presStyleIdx="0" presStyleCnt="1" custScaleX="186925" custScaleY="93003">
        <dgm:presLayoutVars>
          <dgm:chPref val="3"/>
        </dgm:presLayoutVars>
      </dgm:prSet>
      <dgm:spPr/>
    </dgm:pt>
    <dgm:pt modelId="{B38B793A-0417-4B22-A38A-FFC2297ECC0C}" type="pres">
      <dgm:prSet presAssocID="{932E3846-6514-419C-B7D8-21C114862483}" presName="rootConnector" presStyleLbl="node2" presStyleIdx="0" presStyleCnt="1"/>
      <dgm:spPr/>
    </dgm:pt>
    <dgm:pt modelId="{3A199264-BCB3-4EF4-984F-A4E33B984EA2}" type="pres">
      <dgm:prSet presAssocID="{932E3846-6514-419C-B7D8-21C114862483}" presName="hierChild4" presStyleCnt="0"/>
      <dgm:spPr/>
    </dgm:pt>
    <dgm:pt modelId="{51450C6A-BBA2-4D7A-922E-9E1F231F94B3}" type="pres">
      <dgm:prSet presAssocID="{FB9FAE60-4546-48BE-918D-32715A28EC60}" presName="Name37" presStyleLbl="parChTrans1D3" presStyleIdx="0" presStyleCnt="3"/>
      <dgm:spPr/>
    </dgm:pt>
    <dgm:pt modelId="{26F99360-F1E3-47C0-A579-AFF9A4F334FD}" type="pres">
      <dgm:prSet presAssocID="{AB460D7E-B3AA-40FA-8952-402C9F90680B}" presName="hierRoot2" presStyleCnt="0">
        <dgm:presLayoutVars>
          <dgm:hierBranch val="init"/>
        </dgm:presLayoutVars>
      </dgm:prSet>
      <dgm:spPr/>
    </dgm:pt>
    <dgm:pt modelId="{9BA0E281-2760-417C-9FE2-C6F5700F3907}" type="pres">
      <dgm:prSet presAssocID="{AB460D7E-B3AA-40FA-8952-402C9F90680B}" presName="rootComposite" presStyleCnt="0"/>
      <dgm:spPr/>
    </dgm:pt>
    <dgm:pt modelId="{0E4F6ECF-7E92-4B9B-BB39-434881A751B9}" type="pres">
      <dgm:prSet presAssocID="{AB460D7E-B3AA-40FA-8952-402C9F90680B}" presName="rootText" presStyleLbl="node3" presStyleIdx="0" presStyleCnt="3">
        <dgm:presLayoutVars>
          <dgm:chPref val="3"/>
        </dgm:presLayoutVars>
      </dgm:prSet>
      <dgm:spPr/>
    </dgm:pt>
    <dgm:pt modelId="{480BF839-20B6-4B65-B4D5-C0CC7E9A5BC9}" type="pres">
      <dgm:prSet presAssocID="{AB460D7E-B3AA-40FA-8952-402C9F90680B}" presName="rootConnector" presStyleLbl="node3" presStyleIdx="0" presStyleCnt="3"/>
      <dgm:spPr/>
    </dgm:pt>
    <dgm:pt modelId="{A3241861-D660-4517-920C-4CB55468F0E5}" type="pres">
      <dgm:prSet presAssocID="{AB460D7E-B3AA-40FA-8952-402C9F90680B}" presName="hierChild4" presStyleCnt="0"/>
      <dgm:spPr/>
    </dgm:pt>
    <dgm:pt modelId="{22467D1D-B9BC-474B-B8D2-8B1E0266A82A}" type="pres">
      <dgm:prSet presAssocID="{1D5E7790-0A43-4487-BF94-B93B0418E0CC}" presName="Name37" presStyleLbl="parChTrans1D4" presStyleIdx="0" presStyleCnt="4"/>
      <dgm:spPr/>
    </dgm:pt>
    <dgm:pt modelId="{BA3DE8C1-2649-45E6-B497-7336A26F3AD7}" type="pres">
      <dgm:prSet presAssocID="{4836978A-6B5A-4F56-BD02-979CE871CBDA}" presName="hierRoot2" presStyleCnt="0">
        <dgm:presLayoutVars>
          <dgm:hierBranch val="init"/>
        </dgm:presLayoutVars>
      </dgm:prSet>
      <dgm:spPr/>
    </dgm:pt>
    <dgm:pt modelId="{8A7AE461-CD9C-4431-A913-487D0EDADEF9}" type="pres">
      <dgm:prSet presAssocID="{4836978A-6B5A-4F56-BD02-979CE871CBDA}" presName="rootComposite" presStyleCnt="0"/>
      <dgm:spPr/>
    </dgm:pt>
    <dgm:pt modelId="{6EC32ABA-EA29-4001-981F-081A584D51A0}" type="pres">
      <dgm:prSet presAssocID="{4836978A-6B5A-4F56-BD02-979CE871CBDA}" presName="rootText" presStyleLbl="node4" presStyleIdx="0" presStyleCnt="4" custScaleX="122205">
        <dgm:presLayoutVars>
          <dgm:chPref val="3"/>
        </dgm:presLayoutVars>
      </dgm:prSet>
      <dgm:spPr/>
    </dgm:pt>
    <dgm:pt modelId="{FCE24889-BD93-431B-B6A9-731DBD244042}" type="pres">
      <dgm:prSet presAssocID="{4836978A-6B5A-4F56-BD02-979CE871CBDA}" presName="rootConnector" presStyleLbl="node4" presStyleIdx="0" presStyleCnt="4"/>
      <dgm:spPr/>
    </dgm:pt>
    <dgm:pt modelId="{AD698CDD-1C07-4CC3-BBE5-5DB86A278CE7}" type="pres">
      <dgm:prSet presAssocID="{4836978A-6B5A-4F56-BD02-979CE871CBDA}" presName="hierChild4" presStyleCnt="0"/>
      <dgm:spPr/>
    </dgm:pt>
    <dgm:pt modelId="{B4922E83-A94B-4927-8F28-3B09525E306A}" type="pres">
      <dgm:prSet presAssocID="{4836978A-6B5A-4F56-BD02-979CE871CBDA}" presName="hierChild5" presStyleCnt="0"/>
      <dgm:spPr/>
    </dgm:pt>
    <dgm:pt modelId="{7CB592DC-1CDC-4B63-8754-FBDB587C43C4}" type="pres">
      <dgm:prSet presAssocID="{BFAED2D2-AEB7-4B02-93A8-E0F6A437049A}" presName="Name37" presStyleLbl="parChTrans1D4" presStyleIdx="1" presStyleCnt="4"/>
      <dgm:spPr/>
    </dgm:pt>
    <dgm:pt modelId="{82828667-E686-489E-ADC6-53E6642254A2}" type="pres">
      <dgm:prSet presAssocID="{A0CAE110-AFE0-40A4-9C40-2DC0B68BF4BC}" presName="hierRoot2" presStyleCnt="0">
        <dgm:presLayoutVars>
          <dgm:hierBranch val="init"/>
        </dgm:presLayoutVars>
      </dgm:prSet>
      <dgm:spPr/>
    </dgm:pt>
    <dgm:pt modelId="{B11B8657-1D14-4337-ABCF-8F728141900D}" type="pres">
      <dgm:prSet presAssocID="{A0CAE110-AFE0-40A4-9C40-2DC0B68BF4BC}" presName="rootComposite" presStyleCnt="0"/>
      <dgm:spPr/>
    </dgm:pt>
    <dgm:pt modelId="{4C6D15CB-4C9F-4EC7-9AFF-89F1472A7EA9}" type="pres">
      <dgm:prSet presAssocID="{A0CAE110-AFE0-40A4-9C40-2DC0B68BF4BC}" presName="rootText" presStyleLbl="node4" presStyleIdx="1" presStyleCnt="4" custScaleX="122205">
        <dgm:presLayoutVars>
          <dgm:chPref val="3"/>
        </dgm:presLayoutVars>
      </dgm:prSet>
      <dgm:spPr/>
    </dgm:pt>
    <dgm:pt modelId="{46BC0E2D-A4B3-46A8-835E-6622372E4D1A}" type="pres">
      <dgm:prSet presAssocID="{A0CAE110-AFE0-40A4-9C40-2DC0B68BF4BC}" presName="rootConnector" presStyleLbl="node4" presStyleIdx="1" presStyleCnt="4"/>
      <dgm:spPr/>
    </dgm:pt>
    <dgm:pt modelId="{1FD5E80C-9AF3-49CC-9126-B3E679265CD9}" type="pres">
      <dgm:prSet presAssocID="{A0CAE110-AFE0-40A4-9C40-2DC0B68BF4BC}" presName="hierChild4" presStyleCnt="0"/>
      <dgm:spPr/>
    </dgm:pt>
    <dgm:pt modelId="{4696F978-9494-47A8-A686-BDA2858AFA87}" type="pres">
      <dgm:prSet presAssocID="{A0CAE110-AFE0-40A4-9C40-2DC0B68BF4BC}" presName="hierChild5" presStyleCnt="0"/>
      <dgm:spPr/>
    </dgm:pt>
    <dgm:pt modelId="{DCCAC4B2-4A34-40B0-898C-10DBF672E8E1}" type="pres">
      <dgm:prSet presAssocID="{AB460D7E-B3AA-40FA-8952-402C9F90680B}" presName="hierChild5" presStyleCnt="0"/>
      <dgm:spPr/>
    </dgm:pt>
    <dgm:pt modelId="{FE340A21-C8CA-4E0C-83AF-91594659EF0D}" type="pres">
      <dgm:prSet presAssocID="{744A1453-F697-427B-BDEA-2EBAF27DE1D2}" presName="Name37" presStyleLbl="parChTrans1D3" presStyleIdx="1" presStyleCnt="3"/>
      <dgm:spPr/>
    </dgm:pt>
    <dgm:pt modelId="{B2B69981-8773-433E-B11B-63DF839F4ADD}" type="pres">
      <dgm:prSet presAssocID="{176E77E0-57A0-43E9-A6BF-87F97C091745}" presName="hierRoot2" presStyleCnt="0">
        <dgm:presLayoutVars>
          <dgm:hierBranch val="init"/>
        </dgm:presLayoutVars>
      </dgm:prSet>
      <dgm:spPr/>
    </dgm:pt>
    <dgm:pt modelId="{58EF86AE-D5C6-4A9A-AC27-5564B038B10B}" type="pres">
      <dgm:prSet presAssocID="{176E77E0-57A0-43E9-A6BF-87F97C091745}" presName="rootComposite" presStyleCnt="0"/>
      <dgm:spPr/>
    </dgm:pt>
    <dgm:pt modelId="{90083FA9-5B9A-44AF-B14A-F20F7530FB05}" type="pres">
      <dgm:prSet presAssocID="{176E77E0-57A0-43E9-A6BF-87F97C091745}" presName="rootText" presStyleLbl="node3" presStyleIdx="1" presStyleCnt="3">
        <dgm:presLayoutVars>
          <dgm:chPref val="3"/>
        </dgm:presLayoutVars>
      </dgm:prSet>
      <dgm:spPr/>
    </dgm:pt>
    <dgm:pt modelId="{2D27F433-063A-447E-83BA-34296EF07D28}" type="pres">
      <dgm:prSet presAssocID="{176E77E0-57A0-43E9-A6BF-87F97C091745}" presName="rootConnector" presStyleLbl="node3" presStyleIdx="1" presStyleCnt="3"/>
      <dgm:spPr/>
    </dgm:pt>
    <dgm:pt modelId="{DD97BB33-378F-4C87-8363-BA9FFC179B11}" type="pres">
      <dgm:prSet presAssocID="{176E77E0-57A0-43E9-A6BF-87F97C091745}" presName="hierChild4" presStyleCnt="0"/>
      <dgm:spPr/>
    </dgm:pt>
    <dgm:pt modelId="{224DB235-3EF7-465E-8C2D-21C8BD2372AA}" type="pres">
      <dgm:prSet presAssocID="{176E77E0-57A0-43E9-A6BF-87F97C091745}" presName="hierChild5" presStyleCnt="0"/>
      <dgm:spPr/>
    </dgm:pt>
    <dgm:pt modelId="{CE3A4C90-7BFF-4711-B8B1-B3421F913C6D}" type="pres">
      <dgm:prSet presAssocID="{B786144F-5D28-4CC6-AA66-013F43EB76E3}" presName="Name37" presStyleLbl="parChTrans1D3" presStyleIdx="2" presStyleCnt="3"/>
      <dgm:spPr/>
    </dgm:pt>
    <dgm:pt modelId="{8AD4561E-E0EB-428C-812A-D9FCDABD9773}" type="pres">
      <dgm:prSet presAssocID="{3D6E507B-39A8-4E52-B26E-B40C110EAFC4}" presName="hierRoot2" presStyleCnt="0">
        <dgm:presLayoutVars>
          <dgm:hierBranch val="init"/>
        </dgm:presLayoutVars>
      </dgm:prSet>
      <dgm:spPr/>
    </dgm:pt>
    <dgm:pt modelId="{A1513CB0-5B41-4BCB-AB4A-0DEAE7AFCDCB}" type="pres">
      <dgm:prSet presAssocID="{3D6E507B-39A8-4E52-B26E-B40C110EAFC4}" presName="rootComposite" presStyleCnt="0"/>
      <dgm:spPr/>
    </dgm:pt>
    <dgm:pt modelId="{C22E84EF-5FC1-4732-9E60-278D54E19DFA}" type="pres">
      <dgm:prSet presAssocID="{3D6E507B-39A8-4E52-B26E-B40C110EAFC4}" presName="rootText" presStyleLbl="node3" presStyleIdx="2" presStyleCnt="3">
        <dgm:presLayoutVars>
          <dgm:chPref val="3"/>
        </dgm:presLayoutVars>
      </dgm:prSet>
      <dgm:spPr/>
    </dgm:pt>
    <dgm:pt modelId="{7DB8496E-F8E3-4DC4-ACB7-A541C73C091C}" type="pres">
      <dgm:prSet presAssocID="{3D6E507B-39A8-4E52-B26E-B40C110EAFC4}" presName="rootConnector" presStyleLbl="node3" presStyleIdx="2" presStyleCnt="3"/>
      <dgm:spPr/>
    </dgm:pt>
    <dgm:pt modelId="{2973ABD4-255F-49A6-ABCD-A6FCA39DF413}" type="pres">
      <dgm:prSet presAssocID="{3D6E507B-39A8-4E52-B26E-B40C110EAFC4}" presName="hierChild4" presStyleCnt="0"/>
      <dgm:spPr/>
    </dgm:pt>
    <dgm:pt modelId="{18BDCFB3-3D7D-4A92-AD26-7CA569616571}" type="pres">
      <dgm:prSet presAssocID="{FFF983E5-584F-4B1E-B047-763FA4264669}" presName="Name37" presStyleLbl="parChTrans1D4" presStyleIdx="2" presStyleCnt="4"/>
      <dgm:spPr/>
    </dgm:pt>
    <dgm:pt modelId="{B6C13A94-9BD0-499A-A8F6-E14109CA1C14}" type="pres">
      <dgm:prSet presAssocID="{81C100CA-6DBB-4715-A882-A8ED960309D3}" presName="hierRoot2" presStyleCnt="0">
        <dgm:presLayoutVars>
          <dgm:hierBranch val="init"/>
        </dgm:presLayoutVars>
      </dgm:prSet>
      <dgm:spPr/>
    </dgm:pt>
    <dgm:pt modelId="{3991B43B-55B8-4D49-8439-B306F30A4AFB}" type="pres">
      <dgm:prSet presAssocID="{81C100CA-6DBB-4715-A882-A8ED960309D3}" presName="rootComposite" presStyleCnt="0"/>
      <dgm:spPr/>
    </dgm:pt>
    <dgm:pt modelId="{915D2EBF-55D4-419A-B614-606927ADED2E}" type="pres">
      <dgm:prSet presAssocID="{81C100CA-6DBB-4715-A882-A8ED960309D3}" presName="rootText" presStyleLbl="node4" presStyleIdx="2" presStyleCnt="4" custScaleX="118677">
        <dgm:presLayoutVars>
          <dgm:chPref val="3"/>
        </dgm:presLayoutVars>
      </dgm:prSet>
      <dgm:spPr/>
    </dgm:pt>
    <dgm:pt modelId="{404C9201-CECE-4CE9-9CEC-B86835AB4E8D}" type="pres">
      <dgm:prSet presAssocID="{81C100CA-6DBB-4715-A882-A8ED960309D3}" presName="rootConnector" presStyleLbl="node4" presStyleIdx="2" presStyleCnt="4"/>
      <dgm:spPr/>
    </dgm:pt>
    <dgm:pt modelId="{DAD908C9-65FF-4924-A1BD-F7FAEB87C72B}" type="pres">
      <dgm:prSet presAssocID="{81C100CA-6DBB-4715-A882-A8ED960309D3}" presName="hierChild4" presStyleCnt="0"/>
      <dgm:spPr/>
    </dgm:pt>
    <dgm:pt modelId="{9AE89891-D85A-4076-9BB8-1B7DC7787B64}" type="pres">
      <dgm:prSet presAssocID="{81C100CA-6DBB-4715-A882-A8ED960309D3}" presName="hierChild5" presStyleCnt="0"/>
      <dgm:spPr/>
    </dgm:pt>
    <dgm:pt modelId="{27871288-B20D-4295-AA1D-D0D905B366FD}" type="pres">
      <dgm:prSet presAssocID="{FEEDD855-B18E-4BA2-AA47-17D18BE348C4}" presName="Name37" presStyleLbl="parChTrans1D4" presStyleIdx="3" presStyleCnt="4"/>
      <dgm:spPr/>
    </dgm:pt>
    <dgm:pt modelId="{021E0AD5-001A-4565-A560-B7A092D0FBB2}" type="pres">
      <dgm:prSet presAssocID="{50CDA482-75AF-4333-B37B-179556E70481}" presName="hierRoot2" presStyleCnt="0">
        <dgm:presLayoutVars>
          <dgm:hierBranch val="init"/>
        </dgm:presLayoutVars>
      </dgm:prSet>
      <dgm:spPr/>
    </dgm:pt>
    <dgm:pt modelId="{5A1FE6FC-E4A2-4E89-B9C4-5DF5FABC0F3A}" type="pres">
      <dgm:prSet presAssocID="{50CDA482-75AF-4333-B37B-179556E70481}" presName="rootComposite" presStyleCnt="0"/>
      <dgm:spPr/>
    </dgm:pt>
    <dgm:pt modelId="{9ED211F1-E6A6-412A-93C0-41E8C4C1D1F6}" type="pres">
      <dgm:prSet presAssocID="{50CDA482-75AF-4333-B37B-179556E70481}" presName="rootText" presStyleLbl="node4" presStyleIdx="3" presStyleCnt="4" custScaleX="118677">
        <dgm:presLayoutVars>
          <dgm:chPref val="3"/>
        </dgm:presLayoutVars>
      </dgm:prSet>
      <dgm:spPr/>
    </dgm:pt>
    <dgm:pt modelId="{2CD3AA63-60EE-4D74-88AF-2EEEE0C77B88}" type="pres">
      <dgm:prSet presAssocID="{50CDA482-75AF-4333-B37B-179556E70481}" presName="rootConnector" presStyleLbl="node4" presStyleIdx="3" presStyleCnt="4"/>
      <dgm:spPr/>
    </dgm:pt>
    <dgm:pt modelId="{6B349C53-3597-4E21-B531-AF0C4B0E78AA}" type="pres">
      <dgm:prSet presAssocID="{50CDA482-75AF-4333-B37B-179556E70481}" presName="hierChild4" presStyleCnt="0"/>
      <dgm:spPr/>
    </dgm:pt>
    <dgm:pt modelId="{D386BBEF-3007-41B1-97D1-070C05BE7A47}" type="pres">
      <dgm:prSet presAssocID="{50CDA482-75AF-4333-B37B-179556E70481}" presName="hierChild5" presStyleCnt="0"/>
      <dgm:spPr/>
    </dgm:pt>
    <dgm:pt modelId="{ABCB56CC-39FE-495B-9757-07F4ED253E71}" type="pres">
      <dgm:prSet presAssocID="{3D6E507B-39A8-4E52-B26E-B40C110EAFC4}" presName="hierChild5" presStyleCnt="0"/>
      <dgm:spPr/>
    </dgm:pt>
    <dgm:pt modelId="{46EDFBA0-2DF3-4F7F-AA76-E99136E37C87}" type="pres">
      <dgm:prSet presAssocID="{932E3846-6514-419C-B7D8-21C114862483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7E5E0504-E2A8-43E3-A133-2B81B7971BEE}" type="presOf" srcId="{AB460D7E-B3AA-40FA-8952-402C9F90680B}" destId="{480BF839-20B6-4B65-B4D5-C0CC7E9A5BC9}" srcOrd="1" destOrd="0" presId="urn:microsoft.com/office/officeart/2005/8/layout/orgChart1"/>
    <dgm:cxn modelId="{FA387719-6461-43EF-97D8-42E13F7929A7}" type="presOf" srcId="{4836978A-6B5A-4F56-BD02-979CE871CBDA}" destId="{FCE24889-BD93-431B-B6A9-731DBD244042}" srcOrd="1" destOrd="0" presId="urn:microsoft.com/office/officeart/2005/8/layout/orgChart1"/>
    <dgm:cxn modelId="{2970481B-67F0-4B21-910A-7A45C8310801}" type="presOf" srcId="{FFF983E5-584F-4B1E-B047-763FA4264669}" destId="{18BDCFB3-3D7D-4A92-AD26-7CA569616571}" srcOrd="0" destOrd="0" presId="urn:microsoft.com/office/officeart/2005/8/layout/orgChart1"/>
    <dgm:cxn modelId="{976A1324-9CEB-4C99-9136-38FB245875E5}" type="presOf" srcId="{1D5E7790-0A43-4487-BF94-B93B0418E0CC}" destId="{22467D1D-B9BC-474B-B8D2-8B1E0266A82A}" srcOrd="0" destOrd="0" presId="urn:microsoft.com/office/officeart/2005/8/layout/orgChart1"/>
    <dgm:cxn modelId="{AFCACF28-22EF-4C8A-B90E-AD9259DEA767}" type="presOf" srcId="{3D6E507B-39A8-4E52-B26E-B40C110EAFC4}" destId="{C22E84EF-5FC1-4732-9E60-278D54E19DFA}" srcOrd="0" destOrd="0" presId="urn:microsoft.com/office/officeart/2005/8/layout/orgChart1"/>
    <dgm:cxn modelId="{D8CBF333-E5F3-4978-9B2C-52A7B5FBA4C1}" type="presOf" srcId="{50CDA482-75AF-4333-B37B-179556E70481}" destId="{2CD3AA63-60EE-4D74-88AF-2EEEE0C77B88}" srcOrd="1" destOrd="0" presId="urn:microsoft.com/office/officeart/2005/8/layout/orgChart1"/>
    <dgm:cxn modelId="{B000C934-DDF7-4399-A833-FEF58AB45D0A}" type="presOf" srcId="{BFAED2D2-AEB7-4B02-93A8-E0F6A437049A}" destId="{7CB592DC-1CDC-4B63-8754-FBDB587C43C4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062875D-8B66-4F25-8145-9009297783C6}" type="presOf" srcId="{FB9FAE60-4546-48BE-918D-32715A28EC60}" destId="{51450C6A-BBA2-4D7A-922E-9E1F231F94B3}" srcOrd="0" destOrd="0" presId="urn:microsoft.com/office/officeart/2005/8/layout/orgChart1"/>
    <dgm:cxn modelId="{D16F9E43-A42B-4382-9760-349EFBDF36D4}" type="presOf" srcId="{932E3846-6514-419C-B7D8-21C114862483}" destId="{B38B793A-0417-4B22-A38A-FFC2297ECC0C}" srcOrd="1" destOrd="0" presId="urn:microsoft.com/office/officeart/2005/8/layout/orgChart1"/>
    <dgm:cxn modelId="{1448AD48-0DE9-43B3-9B24-6C65E414C53B}" type="presOf" srcId="{81C100CA-6DBB-4715-A882-A8ED960309D3}" destId="{915D2EBF-55D4-419A-B614-606927ADED2E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B6DE8B4C-634D-47BC-A1FD-5CF37740D54A}" type="presOf" srcId="{A0CAE110-AFE0-40A4-9C40-2DC0B68BF4BC}" destId="{4C6D15CB-4C9F-4EC7-9AFF-89F1472A7EA9}" srcOrd="0" destOrd="0" presId="urn:microsoft.com/office/officeart/2005/8/layout/orgChart1"/>
    <dgm:cxn modelId="{2BD93E6F-D171-4732-8AB6-55B5551D712C}" srcId="{AB460D7E-B3AA-40FA-8952-402C9F90680B}" destId="{4836978A-6B5A-4F56-BD02-979CE871CBDA}" srcOrd="0" destOrd="0" parTransId="{1D5E7790-0A43-4487-BF94-B93B0418E0CC}" sibTransId="{872B4BF6-6E4A-4DCE-B8F9-62091843DE0A}"/>
    <dgm:cxn modelId="{71645A73-2677-42C3-921D-20327FACFC8D}" type="presOf" srcId="{B786144F-5D28-4CC6-AA66-013F43EB76E3}" destId="{CE3A4C90-7BFF-4711-B8B1-B3421F913C6D}" srcOrd="0" destOrd="0" presId="urn:microsoft.com/office/officeart/2005/8/layout/orgChart1"/>
    <dgm:cxn modelId="{14386955-A6CE-40B1-91BA-70B6D69B1E89}" type="presOf" srcId="{744A1453-F697-427B-BDEA-2EBAF27DE1D2}" destId="{FE340A21-C8CA-4E0C-83AF-91594659EF0D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417FB7F-D28B-4F04-98B0-65595D501438}" srcId="{932E3846-6514-419C-B7D8-21C114862483}" destId="{176E77E0-57A0-43E9-A6BF-87F97C091745}" srcOrd="1" destOrd="0" parTransId="{744A1453-F697-427B-BDEA-2EBAF27DE1D2}" sibTransId="{C7883D4C-D030-4F24-B486-7D96C5C6B85C}"/>
    <dgm:cxn modelId="{86D25E81-E21F-438E-B605-D63D1DD4EB0A}" srcId="{AB460D7E-B3AA-40FA-8952-402C9F90680B}" destId="{A0CAE110-AFE0-40A4-9C40-2DC0B68BF4BC}" srcOrd="1" destOrd="0" parTransId="{BFAED2D2-AEB7-4B02-93A8-E0F6A437049A}" sibTransId="{05D5EEFC-972E-4B93-8637-88B87D97916E}"/>
    <dgm:cxn modelId="{987FBB89-8283-4D24-9274-94BBA646B1EA}" type="presOf" srcId="{176E77E0-57A0-43E9-A6BF-87F97C091745}" destId="{2D27F433-063A-447E-83BA-34296EF07D28}" srcOrd="1" destOrd="0" presId="urn:microsoft.com/office/officeart/2005/8/layout/orgChart1"/>
    <dgm:cxn modelId="{06CF358D-DD9B-4C2F-9F43-F4B0B8E71A8D}" type="presOf" srcId="{50CDA482-75AF-4333-B37B-179556E70481}" destId="{9ED211F1-E6A6-412A-93C0-41E8C4C1D1F6}" srcOrd="0" destOrd="0" presId="urn:microsoft.com/office/officeart/2005/8/layout/orgChart1"/>
    <dgm:cxn modelId="{4FFE8F92-0B0B-4940-B41C-908EC3938600}" type="presOf" srcId="{3D6E507B-39A8-4E52-B26E-B40C110EAFC4}" destId="{7DB8496E-F8E3-4DC4-ACB7-A541C73C091C}" srcOrd="1" destOrd="0" presId="urn:microsoft.com/office/officeart/2005/8/layout/orgChart1"/>
    <dgm:cxn modelId="{7726C497-5068-4060-B8AC-1239EE0F3CB2}" srcId="{3D6E507B-39A8-4E52-B26E-B40C110EAFC4}" destId="{81C100CA-6DBB-4715-A882-A8ED960309D3}" srcOrd="0" destOrd="0" parTransId="{FFF983E5-584F-4B1E-B047-763FA4264669}" sibTransId="{E7CFAD5F-CABE-4267-965A-D2D039D6F58D}"/>
    <dgm:cxn modelId="{176CB9AD-11B2-4DE9-BA62-3396A4E1D40C}" type="presOf" srcId="{A0CAE110-AFE0-40A4-9C40-2DC0B68BF4BC}" destId="{46BC0E2D-A4B3-46A8-835E-6622372E4D1A}" srcOrd="1" destOrd="0" presId="urn:microsoft.com/office/officeart/2005/8/layout/orgChart1"/>
    <dgm:cxn modelId="{0A9479B1-E04B-4A5F-8C2D-E2760601E7B3}" type="presOf" srcId="{7F88BD9A-C305-4B89-ACFB-37D10304B33A}" destId="{3842DAFA-A36F-4A23-9AD0-886F791D3168}" srcOrd="0" destOrd="0" presId="urn:microsoft.com/office/officeart/2005/8/layout/orgChart1"/>
    <dgm:cxn modelId="{AB4295B3-8E2F-412C-8835-12AEF9324E9C}" srcId="{8A1BFD6D-9246-417B-9584-D62AD82299E6}" destId="{932E3846-6514-419C-B7D8-21C114862483}" srcOrd="0" destOrd="0" parTransId="{7F88BD9A-C305-4B89-ACFB-37D10304B33A}" sibTransId="{ACEB3E68-4058-4561-B1F6-1B13CCB3BBE2}"/>
    <dgm:cxn modelId="{4A05C7B3-B876-4314-B055-113FE9215EB5}" srcId="{932E3846-6514-419C-B7D8-21C114862483}" destId="{AB460D7E-B3AA-40FA-8952-402C9F90680B}" srcOrd="0" destOrd="0" parTransId="{FB9FAE60-4546-48BE-918D-32715A28EC60}" sibTransId="{3828736F-860F-423E-8A0F-4AEDE87373FC}"/>
    <dgm:cxn modelId="{F10E57BC-6894-4E97-A3C8-C85973948A49}" type="presOf" srcId="{4836978A-6B5A-4F56-BD02-979CE871CBDA}" destId="{6EC32ABA-EA29-4001-981F-081A584D51A0}" srcOrd="0" destOrd="0" presId="urn:microsoft.com/office/officeart/2005/8/layout/orgChart1"/>
    <dgm:cxn modelId="{2A9C1BBF-1FCD-43C3-A819-872BDB077D4F}" srcId="{932E3846-6514-419C-B7D8-21C114862483}" destId="{3D6E507B-39A8-4E52-B26E-B40C110EAFC4}" srcOrd="2" destOrd="0" parTransId="{B786144F-5D28-4CC6-AA66-013F43EB76E3}" sibTransId="{BDF5CB6F-864F-40AD-B173-942BB1295AF1}"/>
    <dgm:cxn modelId="{E5C82CCC-AF10-4C06-AE11-1EC380D0A51D}" type="presOf" srcId="{176E77E0-57A0-43E9-A6BF-87F97C091745}" destId="{90083FA9-5B9A-44AF-B14A-F20F7530FB05}" srcOrd="0" destOrd="0" presId="urn:microsoft.com/office/officeart/2005/8/layout/orgChart1"/>
    <dgm:cxn modelId="{B05D37F0-0C5C-4AAD-8BF9-0149DF3A34A7}" type="presOf" srcId="{AB460D7E-B3AA-40FA-8952-402C9F90680B}" destId="{0E4F6ECF-7E92-4B9B-BB39-434881A751B9}" srcOrd="0" destOrd="0" presId="urn:microsoft.com/office/officeart/2005/8/layout/orgChart1"/>
    <dgm:cxn modelId="{B1FB8EF0-09F0-4FA9-A07A-04542FEB067F}" type="presOf" srcId="{FEEDD855-B18E-4BA2-AA47-17D18BE348C4}" destId="{27871288-B20D-4295-AA1D-D0D905B366FD}" srcOrd="0" destOrd="0" presId="urn:microsoft.com/office/officeart/2005/8/layout/orgChart1"/>
    <dgm:cxn modelId="{F4EC3AF3-77CA-44DB-A7EB-BF4916DCC83C}" srcId="{3D6E507B-39A8-4E52-B26E-B40C110EAFC4}" destId="{50CDA482-75AF-4333-B37B-179556E70481}" srcOrd="1" destOrd="0" parTransId="{FEEDD855-B18E-4BA2-AA47-17D18BE348C4}" sibTransId="{2BA2B1AE-19FE-4D3A-AEA7-AC4E0610E76D}"/>
    <dgm:cxn modelId="{5A4A97F7-4896-4B81-A212-7D6CE595B120}" type="presOf" srcId="{932E3846-6514-419C-B7D8-21C114862483}" destId="{23196580-17A8-4D3B-A303-B24D36C57F1F}" srcOrd="0" destOrd="0" presId="urn:microsoft.com/office/officeart/2005/8/layout/orgChart1"/>
    <dgm:cxn modelId="{E6E3E7FD-01B4-41B8-A3F3-C8FAD91D5E26}" type="presOf" srcId="{81C100CA-6DBB-4715-A882-A8ED960309D3}" destId="{404C9201-CECE-4CE9-9CEC-B86835AB4E8D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E6E8D008-93E7-44B0-95AC-59D2D33BE366}" type="presParOf" srcId="{E247C8AC-DD95-4CB4-B427-D6203C5DC5B0}" destId="{3842DAFA-A36F-4A23-9AD0-886F791D3168}" srcOrd="0" destOrd="0" presId="urn:microsoft.com/office/officeart/2005/8/layout/orgChart1"/>
    <dgm:cxn modelId="{12C7AD91-B36A-4F42-8F71-D6653B27848F}" type="presParOf" srcId="{E247C8AC-DD95-4CB4-B427-D6203C5DC5B0}" destId="{AD0CB0F2-E073-462B-929D-9CEF2C38F987}" srcOrd="1" destOrd="0" presId="urn:microsoft.com/office/officeart/2005/8/layout/orgChart1"/>
    <dgm:cxn modelId="{30B99967-BBA9-4847-AFD4-4D4961800DBC}" type="presParOf" srcId="{AD0CB0F2-E073-462B-929D-9CEF2C38F987}" destId="{6DF3EFE6-0653-4359-AEA4-DCD192AB9C4E}" srcOrd="0" destOrd="0" presId="urn:microsoft.com/office/officeart/2005/8/layout/orgChart1"/>
    <dgm:cxn modelId="{4BC4EC40-8FCE-466A-BE9D-9128082E319C}" type="presParOf" srcId="{6DF3EFE6-0653-4359-AEA4-DCD192AB9C4E}" destId="{23196580-17A8-4D3B-A303-B24D36C57F1F}" srcOrd="0" destOrd="0" presId="urn:microsoft.com/office/officeart/2005/8/layout/orgChart1"/>
    <dgm:cxn modelId="{5B5AC761-95A0-4CCC-B632-8CD72EB1DB35}" type="presParOf" srcId="{6DF3EFE6-0653-4359-AEA4-DCD192AB9C4E}" destId="{B38B793A-0417-4B22-A38A-FFC2297ECC0C}" srcOrd="1" destOrd="0" presId="urn:microsoft.com/office/officeart/2005/8/layout/orgChart1"/>
    <dgm:cxn modelId="{8A4D4ECD-6DE2-4CE2-968D-15998A7490C4}" type="presParOf" srcId="{AD0CB0F2-E073-462B-929D-9CEF2C38F987}" destId="{3A199264-BCB3-4EF4-984F-A4E33B984EA2}" srcOrd="1" destOrd="0" presId="urn:microsoft.com/office/officeart/2005/8/layout/orgChart1"/>
    <dgm:cxn modelId="{EC8E5369-42F9-4BDB-AE44-952FFBCC72A5}" type="presParOf" srcId="{3A199264-BCB3-4EF4-984F-A4E33B984EA2}" destId="{51450C6A-BBA2-4D7A-922E-9E1F231F94B3}" srcOrd="0" destOrd="0" presId="urn:microsoft.com/office/officeart/2005/8/layout/orgChart1"/>
    <dgm:cxn modelId="{CE97209A-3607-4C90-A28E-C1C2A691B95A}" type="presParOf" srcId="{3A199264-BCB3-4EF4-984F-A4E33B984EA2}" destId="{26F99360-F1E3-47C0-A579-AFF9A4F334FD}" srcOrd="1" destOrd="0" presId="urn:microsoft.com/office/officeart/2005/8/layout/orgChart1"/>
    <dgm:cxn modelId="{7C615A7F-6653-49F7-B3F8-045B72590B0C}" type="presParOf" srcId="{26F99360-F1E3-47C0-A579-AFF9A4F334FD}" destId="{9BA0E281-2760-417C-9FE2-C6F5700F3907}" srcOrd="0" destOrd="0" presId="urn:microsoft.com/office/officeart/2005/8/layout/orgChart1"/>
    <dgm:cxn modelId="{E5FFD634-1AA3-4047-9540-8EBF1532149E}" type="presParOf" srcId="{9BA0E281-2760-417C-9FE2-C6F5700F3907}" destId="{0E4F6ECF-7E92-4B9B-BB39-434881A751B9}" srcOrd="0" destOrd="0" presId="urn:microsoft.com/office/officeart/2005/8/layout/orgChart1"/>
    <dgm:cxn modelId="{B83E1798-37AA-4FDB-B877-74D136DC365B}" type="presParOf" srcId="{9BA0E281-2760-417C-9FE2-C6F5700F3907}" destId="{480BF839-20B6-4B65-B4D5-C0CC7E9A5BC9}" srcOrd="1" destOrd="0" presId="urn:microsoft.com/office/officeart/2005/8/layout/orgChart1"/>
    <dgm:cxn modelId="{A134F364-E37D-4936-BD19-E1A2279C822E}" type="presParOf" srcId="{26F99360-F1E3-47C0-A579-AFF9A4F334FD}" destId="{A3241861-D660-4517-920C-4CB55468F0E5}" srcOrd="1" destOrd="0" presId="urn:microsoft.com/office/officeart/2005/8/layout/orgChart1"/>
    <dgm:cxn modelId="{7D854BC4-537B-45D3-9D42-AB8A34764256}" type="presParOf" srcId="{A3241861-D660-4517-920C-4CB55468F0E5}" destId="{22467D1D-B9BC-474B-B8D2-8B1E0266A82A}" srcOrd="0" destOrd="0" presId="urn:microsoft.com/office/officeart/2005/8/layout/orgChart1"/>
    <dgm:cxn modelId="{93FF6D44-BE3F-4406-99DC-BA0EFB68F297}" type="presParOf" srcId="{A3241861-D660-4517-920C-4CB55468F0E5}" destId="{BA3DE8C1-2649-45E6-B497-7336A26F3AD7}" srcOrd="1" destOrd="0" presId="urn:microsoft.com/office/officeart/2005/8/layout/orgChart1"/>
    <dgm:cxn modelId="{8BFFFE41-A284-42A3-9A21-6854658C0A6B}" type="presParOf" srcId="{BA3DE8C1-2649-45E6-B497-7336A26F3AD7}" destId="{8A7AE461-CD9C-4431-A913-487D0EDADEF9}" srcOrd="0" destOrd="0" presId="urn:microsoft.com/office/officeart/2005/8/layout/orgChart1"/>
    <dgm:cxn modelId="{02C2A18B-5B67-4665-9E3A-8E2591601345}" type="presParOf" srcId="{8A7AE461-CD9C-4431-A913-487D0EDADEF9}" destId="{6EC32ABA-EA29-4001-981F-081A584D51A0}" srcOrd="0" destOrd="0" presId="urn:microsoft.com/office/officeart/2005/8/layout/orgChart1"/>
    <dgm:cxn modelId="{E07992A2-FA5D-478B-AADF-EC4F0892D4C6}" type="presParOf" srcId="{8A7AE461-CD9C-4431-A913-487D0EDADEF9}" destId="{FCE24889-BD93-431B-B6A9-731DBD244042}" srcOrd="1" destOrd="0" presId="urn:microsoft.com/office/officeart/2005/8/layout/orgChart1"/>
    <dgm:cxn modelId="{66F40CCA-9848-4222-B1DB-BA77B817FE45}" type="presParOf" srcId="{BA3DE8C1-2649-45E6-B497-7336A26F3AD7}" destId="{AD698CDD-1C07-4CC3-BBE5-5DB86A278CE7}" srcOrd="1" destOrd="0" presId="urn:microsoft.com/office/officeart/2005/8/layout/orgChart1"/>
    <dgm:cxn modelId="{6B1256CD-A437-4A54-AEE9-FD2404EA5048}" type="presParOf" srcId="{BA3DE8C1-2649-45E6-B497-7336A26F3AD7}" destId="{B4922E83-A94B-4927-8F28-3B09525E306A}" srcOrd="2" destOrd="0" presId="urn:microsoft.com/office/officeart/2005/8/layout/orgChart1"/>
    <dgm:cxn modelId="{C4E0F289-65B5-42B8-B9A1-29DE763E6CEB}" type="presParOf" srcId="{A3241861-D660-4517-920C-4CB55468F0E5}" destId="{7CB592DC-1CDC-4B63-8754-FBDB587C43C4}" srcOrd="2" destOrd="0" presId="urn:microsoft.com/office/officeart/2005/8/layout/orgChart1"/>
    <dgm:cxn modelId="{ECE16FD5-7C8D-426C-9877-E4C0385A00A9}" type="presParOf" srcId="{A3241861-D660-4517-920C-4CB55468F0E5}" destId="{82828667-E686-489E-ADC6-53E6642254A2}" srcOrd="3" destOrd="0" presId="urn:microsoft.com/office/officeart/2005/8/layout/orgChart1"/>
    <dgm:cxn modelId="{F80CA3DE-43C8-4869-8577-B6233B09E5E9}" type="presParOf" srcId="{82828667-E686-489E-ADC6-53E6642254A2}" destId="{B11B8657-1D14-4337-ABCF-8F728141900D}" srcOrd="0" destOrd="0" presId="urn:microsoft.com/office/officeart/2005/8/layout/orgChart1"/>
    <dgm:cxn modelId="{168A5ADD-A4F6-49B1-8438-AD16BC1FC0B3}" type="presParOf" srcId="{B11B8657-1D14-4337-ABCF-8F728141900D}" destId="{4C6D15CB-4C9F-4EC7-9AFF-89F1472A7EA9}" srcOrd="0" destOrd="0" presId="urn:microsoft.com/office/officeart/2005/8/layout/orgChart1"/>
    <dgm:cxn modelId="{37F650CC-E6A5-4119-BD21-756F907C327B}" type="presParOf" srcId="{B11B8657-1D14-4337-ABCF-8F728141900D}" destId="{46BC0E2D-A4B3-46A8-835E-6622372E4D1A}" srcOrd="1" destOrd="0" presId="urn:microsoft.com/office/officeart/2005/8/layout/orgChart1"/>
    <dgm:cxn modelId="{3EFF6FEC-EA72-49ED-91AE-47B1D29E1E25}" type="presParOf" srcId="{82828667-E686-489E-ADC6-53E6642254A2}" destId="{1FD5E80C-9AF3-49CC-9126-B3E679265CD9}" srcOrd="1" destOrd="0" presId="urn:microsoft.com/office/officeart/2005/8/layout/orgChart1"/>
    <dgm:cxn modelId="{E069AA18-F066-4711-AB6B-B252FD090580}" type="presParOf" srcId="{82828667-E686-489E-ADC6-53E6642254A2}" destId="{4696F978-9494-47A8-A686-BDA2858AFA87}" srcOrd="2" destOrd="0" presId="urn:microsoft.com/office/officeart/2005/8/layout/orgChart1"/>
    <dgm:cxn modelId="{F2F42AF9-486A-4636-9C86-251F531710C0}" type="presParOf" srcId="{26F99360-F1E3-47C0-A579-AFF9A4F334FD}" destId="{DCCAC4B2-4A34-40B0-898C-10DBF672E8E1}" srcOrd="2" destOrd="0" presId="urn:microsoft.com/office/officeart/2005/8/layout/orgChart1"/>
    <dgm:cxn modelId="{A4387C7B-9714-4128-AFC6-16D5978ED09E}" type="presParOf" srcId="{3A199264-BCB3-4EF4-984F-A4E33B984EA2}" destId="{FE340A21-C8CA-4E0C-83AF-91594659EF0D}" srcOrd="2" destOrd="0" presId="urn:microsoft.com/office/officeart/2005/8/layout/orgChart1"/>
    <dgm:cxn modelId="{A0EFDDCD-72E4-435B-8D6D-2DEE2C2E2BBD}" type="presParOf" srcId="{3A199264-BCB3-4EF4-984F-A4E33B984EA2}" destId="{B2B69981-8773-433E-B11B-63DF839F4ADD}" srcOrd="3" destOrd="0" presId="urn:microsoft.com/office/officeart/2005/8/layout/orgChart1"/>
    <dgm:cxn modelId="{120E42A6-F999-4457-BCE2-63F5953FC41D}" type="presParOf" srcId="{B2B69981-8773-433E-B11B-63DF839F4ADD}" destId="{58EF86AE-D5C6-4A9A-AC27-5564B038B10B}" srcOrd="0" destOrd="0" presId="urn:microsoft.com/office/officeart/2005/8/layout/orgChart1"/>
    <dgm:cxn modelId="{4BEC5A05-927C-437E-96B1-4355604A460D}" type="presParOf" srcId="{58EF86AE-D5C6-4A9A-AC27-5564B038B10B}" destId="{90083FA9-5B9A-44AF-B14A-F20F7530FB05}" srcOrd="0" destOrd="0" presId="urn:microsoft.com/office/officeart/2005/8/layout/orgChart1"/>
    <dgm:cxn modelId="{FD82086A-73BB-4752-9E73-00141C56B7B3}" type="presParOf" srcId="{58EF86AE-D5C6-4A9A-AC27-5564B038B10B}" destId="{2D27F433-063A-447E-83BA-34296EF07D28}" srcOrd="1" destOrd="0" presId="urn:microsoft.com/office/officeart/2005/8/layout/orgChart1"/>
    <dgm:cxn modelId="{3813C89C-C9B0-48E3-A71F-6E8DD8A78986}" type="presParOf" srcId="{B2B69981-8773-433E-B11B-63DF839F4ADD}" destId="{DD97BB33-378F-4C87-8363-BA9FFC179B11}" srcOrd="1" destOrd="0" presId="urn:microsoft.com/office/officeart/2005/8/layout/orgChart1"/>
    <dgm:cxn modelId="{15FABE7F-6C68-4A04-948C-5279CE1497D1}" type="presParOf" srcId="{B2B69981-8773-433E-B11B-63DF839F4ADD}" destId="{224DB235-3EF7-465E-8C2D-21C8BD2372AA}" srcOrd="2" destOrd="0" presId="urn:microsoft.com/office/officeart/2005/8/layout/orgChart1"/>
    <dgm:cxn modelId="{9BCF49FA-7438-433F-AB00-95EC5AD305CF}" type="presParOf" srcId="{3A199264-BCB3-4EF4-984F-A4E33B984EA2}" destId="{CE3A4C90-7BFF-4711-B8B1-B3421F913C6D}" srcOrd="4" destOrd="0" presId="urn:microsoft.com/office/officeart/2005/8/layout/orgChart1"/>
    <dgm:cxn modelId="{2BCB2F7D-651F-4ADB-9DD7-4987458C97DA}" type="presParOf" srcId="{3A199264-BCB3-4EF4-984F-A4E33B984EA2}" destId="{8AD4561E-E0EB-428C-812A-D9FCDABD9773}" srcOrd="5" destOrd="0" presId="urn:microsoft.com/office/officeart/2005/8/layout/orgChart1"/>
    <dgm:cxn modelId="{9E7EB032-E1EC-42BE-B43C-8D5A2EAE6AAA}" type="presParOf" srcId="{8AD4561E-E0EB-428C-812A-D9FCDABD9773}" destId="{A1513CB0-5B41-4BCB-AB4A-0DEAE7AFCDCB}" srcOrd="0" destOrd="0" presId="urn:microsoft.com/office/officeart/2005/8/layout/orgChart1"/>
    <dgm:cxn modelId="{57970DB5-6E12-4F57-BC27-45D7F979E781}" type="presParOf" srcId="{A1513CB0-5B41-4BCB-AB4A-0DEAE7AFCDCB}" destId="{C22E84EF-5FC1-4732-9E60-278D54E19DFA}" srcOrd="0" destOrd="0" presId="urn:microsoft.com/office/officeart/2005/8/layout/orgChart1"/>
    <dgm:cxn modelId="{9E913469-D28C-44F0-B73E-D667E2455118}" type="presParOf" srcId="{A1513CB0-5B41-4BCB-AB4A-0DEAE7AFCDCB}" destId="{7DB8496E-F8E3-4DC4-ACB7-A541C73C091C}" srcOrd="1" destOrd="0" presId="urn:microsoft.com/office/officeart/2005/8/layout/orgChart1"/>
    <dgm:cxn modelId="{7FD32E77-184A-4028-BC02-84FD14AC4B14}" type="presParOf" srcId="{8AD4561E-E0EB-428C-812A-D9FCDABD9773}" destId="{2973ABD4-255F-49A6-ABCD-A6FCA39DF413}" srcOrd="1" destOrd="0" presId="urn:microsoft.com/office/officeart/2005/8/layout/orgChart1"/>
    <dgm:cxn modelId="{B9E11FF0-AED3-43B9-A4D8-491460A00EE1}" type="presParOf" srcId="{2973ABD4-255F-49A6-ABCD-A6FCA39DF413}" destId="{18BDCFB3-3D7D-4A92-AD26-7CA569616571}" srcOrd="0" destOrd="0" presId="urn:microsoft.com/office/officeart/2005/8/layout/orgChart1"/>
    <dgm:cxn modelId="{FB2F6C37-1A1F-45B6-BDD8-06BF63DDFC1B}" type="presParOf" srcId="{2973ABD4-255F-49A6-ABCD-A6FCA39DF413}" destId="{B6C13A94-9BD0-499A-A8F6-E14109CA1C14}" srcOrd="1" destOrd="0" presId="urn:microsoft.com/office/officeart/2005/8/layout/orgChart1"/>
    <dgm:cxn modelId="{714E3A1B-5B1D-41B3-B272-9543CF2B6704}" type="presParOf" srcId="{B6C13A94-9BD0-499A-A8F6-E14109CA1C14}" destId="{3991B43B-55B8-4D49-8439-B306F30A4AFB}" srcOrd="0" destOrd="0" presId="urn:microsoft.com/office/officeart/2005/8/layout/orgChart1"/>
    <dgm:cxn modelId="{408693AD-1AF5-496C-A2BF-CFEBBF7B2145}" type="presParOf" srcId="{3991B43B-55B8-4D49-8439-B306F30A4AFB}" destId="{915D2EBF-55D4-419A-B614-606927ADED2E}" srcOrd="0" destOrd="0" presId="urn:microsoft.com/office/officeart/2005/8/layout/orgChart1"/>
    <dgm:cxn modelId="{E33CD4A8-C6F6-49EB-9909-32C274A1F3C0}" type="presParOf" srcId="{3991B43B-55B8-4D49-8439-B306F30A4AFB}" destId="{404C9201-CECE-4CE9-9CEC-B86835AB4E8D}" srcOrd="1" destOrd="0" presId="urn:microsoft.com/office/officeart/2005/8/layout/orgChart1"/>
    <dgm:cxn modelId="{8097CED5-5CEF-4979-B8B0-5DCA5AA3110E}" type="presParOf" srcId="{B6C13A94-9BD0-499A-A8F6-E14109CA1C14}" destId="{DAD908C9-65FF-4924-A1BD-F7FAEB87C72B}" srcOrd="1" destOrd="0" presId="urn:microsoft.com/office/officeart/2005/8/layout/orgChart1"/>
    <dgm:cxn modelId="{B8C01994-422A-4F9F-AB65-7C9FEF53784C}" type="presParOf" srcId="{B6C13A94-9BD0-499A-A8F6-E14109CA1C14}" destId="{9AE89891-D85A-4076-9BB8-1B7DC7787B64}" srcOrd="2" destOrd="0" presId="urn:microsoft.com/office/officeart/2005/8/layout/orgChart1"/>
    <dgm:cxn modelId="{B02DE8C6-AAC3-4ABF-83C0-6D416CEDE964}" type="presParOf" srcId="{2973ABD4-255F-49A6-ABCD-A6FCA39DF413}" destId="{27871288-B20D-4295-AA1D-D0D905B366FD}" srcOrd="2" destOrd="0" presId="urn:microsoft.com/office/officeart/2005/8/layout/orgChart1"/>
    <dgm:cxn modelId="{5442BECE-3335-4F0B-A3E9-D5A240F58358}" type="presParOf" srcId="{2973ABD4-255F-49A6-ABCD-A6FCA39DF413}" destId="{021E0AD5-001A-4565-A560-B7A092D0FBB2}" srcOrd="3" destOrd="0" presId="urn:microsoft.com/office/officeart/2005/8/layout/orgChart1"/>
    <dgm:cxn modelId="{7C4B8037-C139-4BED-99BE-C00C6788B0E1}" type="presParOf" srcId="{021E0AD5-001A-4565-A560-B7A092D0FBB2}" destId="{5A1FE6FC-E4A2-4E89-B9C4-5DF5FABC0F3A}" srcOrd="0" destOrd="0" presId="urn:microsoft.com/office/officeart/2005/8/layout/orgChart1"/>
    <dgm:cxn modelId="{4267736E-1005-4E2A-A105-4D6EBE4C3399}" type="presParOf" srcId="{5A1FE6FC-E4A2-4E89-B9C4-5DF5FABC0F3A}" destId="{9ED211F1-E6A6-412A-93C0-41E8C4C1D1F6}" srcOrd="0" destOrd="0" presId="urn:microsoft.com/office/officeart/2005/8/layout/orgChart1"/>
    <dgm:cxn modelId="{61F7BEE1-3F19-49C8-8011-568A4BBDBF9E}" type="presParOf" srcId="{5A1FE6FC-E4A2-4E89-B9C4-5DF5FABC0F3A}" destId="{2CD3AA63-60EE-4D74-88AF-2EEEE0C77B88}" srcOrd="1" destOrd="0" presId="urn:microsoft.com/office/officeart/2005/8/layout/orgChart1"/>
    <dgm:cxn modelId="{B408143B-38BF-4CCF-BE8F-E474B0B47BEC}" type="presParOf" srcId="{021E0AD5-001A-4565-A560-B7A092D0FBB2}" destId="{6B349C53-3597-4E21-B531-AF0C4B0E78AA}" srcOrd="1" destOrd="0" presId="urn:microsoft.com/office/officeart/2005/8/layout/orgChart1"/>
    <dgm:cxn modelId="{32853564-1A37-4E6B-9AD2-FBCD361E8581}" type="presParOf" srcId="{021E0AD5-001A-4565-A560-B7A092D0FBB2}" destId="{D386BBEF-3007-41B1-97D1-070C05BE7A47}" srcOrd="2" destOrd="0" presId="urn:microsoft.com/office/officeart/2005/8/layout/orgChart1"/>
    <dgm:cxn modelId="{5B10167F-7FF3-460A-BE11-AD51D15EE964}" type="presParOf" srcId="{8AD4561E-E0EB-428C-812A-D9FCDABD9773}" destId="{ABCB56CC-39FE-495B-9757-07F4ED253E71}" srcOrd="2" destOrd="0" presId="urn:microsoft.com/office/officeart/2005/8/layout/orgChart1"/>
    <dgm:cxn modelId="{500B14BB-98E4-4A2C-8CB1-1E733C70D0C7}" type="presParOf" srcId="{AD0CB0F2-E073-462B-929D-9CEF2C38F987}" destId="{46EDFBA0-2DF3-4F7F-AA76-E99136E37C87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4D0CF7BA-DD52-4051-BD50-07AC0A9B4B06}">
      <dgm:prSet phldrT="[Text]" custT="1"/>
      <dgm:spPr/>
      <dgm:t>
        <a:bodyPr/>
        <a:lstStyle/>
        <a:p>
          <a:r>
            <a:rPr lang="en-US" sz="1400" dirty="0"/>
            <a:t>Learning</a:t>
          </a:r>
          <a:endParaRPr lang="en-IN" sz="1400" dirty="0"/>
        </a:p>
      </dgm:t>
    </dgm:pt>
    <dgm:pt modelId="{CBB85A3C-5FB6-4C83-A5E5-077CC3390DAB}" type="parTrans" cxnId="{8CB19A81-B236-4941-9786-149E84E7F247}">
      <dgm:prSet/>
      <dgm:spPr/>
      <dgm:t>
        <a:bodyPr/>
        <a:lstStyle/>
        <a:p>
          <a:endParaRPr lang="en-IN" sz="700"/>
        </a:p>
      </dgm:t>
    </dgm:pt>
    <dgm:pt modelId="{8E5DA1D8-08BD-4256-92A8-3E6DAB0EB74D}" type="sibTrans" cxnId="{8CB19A81-B236-4941-9786-149E84E7F247}">
      <dgm:prSet/>
      <dgm:spPr/>
      <dgm:t>
        <a:bodyPr/>
        <a:lstStyle/>
        <a:p>
          <a:endParaRPr lang="en-IN" sz="700"/>
        </a:p>
      </dgm:t>
    </dgm:pt>
    <dgm:pt modelId="{685FA5C9-C9AF-4FAF-A9E6-18C9AAC8718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Rules</a:t>
          </a:r>
          <a:endParaRPr lang="en-IN" sz="1400" dirty="0"/>
        </a:p>
      </dgm:t>
    </dgm:pt>
    <dgm:pt modelId="{093BED9A-FECE-4E51-B8EC-C1F26CF02951}" type="parTrans" cxnId="{771A8041-D6EB-4053-B968-8F3FE691686A}">
      <dgm:prSet/>
      <dgm:spPr/>
      <dgm:t>
        <a:bodyPr/>
        <a:lstStyle/>
        <a:p>
          <a:endParaRPr lang="en-IN" sz="1200"/>
        </a:p>
      </dgm:t>
    </dgm:pt>
    <dgm:pt modelId="{297E1148-FB96-48D5-B168-372DC3C6C50B}" type="sibTrans" cxnId="{771A8041-D6EB-4053-B968-8F3FE691686A}">
      <dgm:prSet/>
      <dgm:spPr/>
      <dgm:t>
        <a:bodyPr/>
        <a:lstStyle/>
        <a:p>
          <a:endParaRPr lang="en-IN" sz="1200"/>
        </a:p>
      </dgm:t>
    </dgm:pt>
    <dgm:pt modelId="{258CDCF0-4208-4387-983C-D984C98E7EB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Parameter Learning</a:t>
          </a:r>
          <a:endParaRPr lang="en-IN" sz="1400" dirty="0"/>
        </a:p>
      </dgm:t>
    </dgm:pt>
    <dgm:pt modelId="{401AC510-48D9-4B09-ACD4-4EBAFCCF642D}" type="parTrans" cxnId="{051CE6F7-D2EC-4A0F-B96E-0A5103D71A21}">
      <dgm:prSet/>
      <dgm:spPr/>
      <dgm:t>
        <a:bodyPr/>
        <a:lstStyle/>
        <a:p>
          <a:endParaRPr lang="en-IN" sz="1200"/>
        </a:p>
      </dgm:t>
    </dgm:pt>
    <dgm:pt modelId="{BF7290A4-B1E7-43A0-B013-876765429D16}" type="sibTrans" cxnId="{051CE6F7-D2EC-4A0F-B96E-0A5103D71A21}">
      <dgm:prSet/>
      <dgm:spPr/>
      <dgm:t>
        <a:bodyPr/>
        <a:lstStyle/>
        <a:p>
          <a:endParaRPr lang="en-IN" sz="1200"/>
        </a:p>
      </dgm:t>
    </dgm:pt>
    <dgm:pt modelId="{6241E8A8-C8AE-48E9-ABCC-0AA288A39DF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Types</a:t>
          </a:r>
          <a:endParaRPr lang="en-IN" sz="1400" dirty="0"/>
        </a:p>
      </dgm:t>
    </dgm:pt>
    <dgm:pt modelId="{871ADFFD-5030-4C1C-8DF2-72B6DBA41972}" type="parTrans" cxnId="{E43DBD7A-9AF7-48DE-86CE-7DCB5D561CAD}">
      <dgm:prSet/>
      <dgm:spPr/>
      <dgm:t>
        <a:bodyPr/>
        <a:lstStyle/>
        <a:p>
          <a:endParaRPr lang="en-IN" sz="1200"/>
        </a:p>
      </dgm:t>
    </dgm:pt>
    <dgm:pt modelId="{6503EC6A-B3B4-44E1-AFC0-B83A2B9FD929}" type="sibTrans" cxnId="{E43DBD7A-9AF7-48DE-86CE-7DCB5D561CAD}">
      <dgm:prSet/>
      <dgm:spPr/>
      <dgm:t>
        <a:bodyPr/>
        <a:lstStyle/>
        <a:p>
          <a:endParaRPr lang="en-IN" sz="1200"/>
        </a:p>
      </dgm:t>
    </dgm:pt>
    <dgm:pt modelId="{CB5BCBDA-C649-4EB4-B68F-943DFB24943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Supervised</a:t>
          </a:r>
          <a:endParaRPr lang="en-IN" sz="1400" dirty="0"/>
        </a:p>
      </dgm:t>
    </dgm:pt>
    <dgm:pt modelId="{9FB92057-27E4-4657-89EC-EFD345310C80}" type="parTrans" cxnId="{E0858F26-1C25-4A9D-87BF-0303D3C4813E}">
      <dgm:prSet/>
      <dgm:spPr/>
      <dgm:t>
        <a:bodyPr/>
        <a:lstStyle/>
        <a:p>
          <a:endParaRPr lang="en-IN" sz="1200"/>
        </a:p>
      </dgm:t>
    </dgm:pt>
    <dgm:pt modelId="{9A25573C-A805-428B-82EB-2058FB5ACCC7}" type="sibTrans" cxnId="{E0858F26-1C25-4A9D-87BF-0303D3C4813E}">
      <dgm:prSet/>
      <dgm:spPr/>
      <dgm:t>
        <a:bodyPr/>
        <a:lstStyle/>
        <a:p>
          <a:endParaRPr lang="en-IN" sz="1200"/>
        </a:p>
      </dgm:t>
    </dgm:pt>
    <dgm:pt modelId="{D6C014AC-9A4D-40A4-A80C-C7D4241CF6AB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Unsupervised</a:t>
          </a:r>
          <a:endParaRPr lang="en-IN" sz="1400" dirty="0"/>
        </a:p>
      </dgm:t>
    </dgm:pt>
    <dgm:pt modelId="{5E0148EF-1A68-4DDF-8B3B-07983731F30B}" type="parTrans" cxnId="{6C9FF8A8-6832-41D9-99A6-51233BCCB05D}">
      <dgm:prSet/>
      <dgm:spPr/>
      <dgm:t>
        <a:bodyPr/>
        <a:lstStyle/>
        <a:p>
          <a:endParaRPr lang="en-IN" sz="1200"/>
        </a:p>
      </dgm:t>
    </dgm:pt>
    <dgm:pt modelId="{F3A58F3C-7DC6-4137-A0F7-2B1233D703C4}" type="sibTrans" cxnId="{6C9FF8A8-6832-41D9-99A6-51233BCCB05D}">
      <dgm:prSet/>
      <dgm:spPr/>
      <dgm:t>
        <a:bodyPr/>
        <a:lstStyle/>
        <a:p>
          <a:endParaRPr lang="en-IN" sz="1200"/>
        </a:p>
      </dgm:t>
    </dgm:pt>
    <dgm:pt modelId="{DDA954F0-EA10-405E-A421-FAE81AA0CE02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Reinforcement </a:t>
          </a:r>
          <a:endParaRPr lang="en-IN" sz="1400" dirty="0"/>
        </a:p>
      </dgm:t>
    </dgm:pt>
    <dgm:pt modelId="{2421FE4B-D45B-4BE6-B74D-0446F0917AD3}" type="parTrans" cxnId="{C6D23256-6E7F-4FBB-8FAB-6E47F5FE7493}">
      <dgm:prSet/>
      <dgm:spPr/>
      <dgm:t>
        <a:bodyPr/>
        <a:lstStyle/>
        <a:p>
          <a:endParaRPr lang="en-IN" sz="1200"/>
        </a:p>
      </dgm:t>
    </dgm:pt>
    <dgm:pt modelId="{10F5734B-F071-4A1D-AD5B-5FE03FCE8777}" type="sibTrans" cxnId="{C6D23256-6E7F-4FBB-8FAB-6E47F5FE7493}">
      <dgm:prSet/>
      <dgm:spPr/>
      <dgm:t>
        <a:bodyPr/>
        <a:lstStyle/>
        <a:p>
          <a:endParaRPr lang="en-IN" sz="1200"/>
        </a:p>
      </dgm:t>
    </dgm:pt>
    <dgm:pt modelId="{C695A54E-9DD7-4D20-9EC0-C080DDF41DC0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altLang="en-US" sz="1400" dirty="0"/>
            <a:t>Connection weights are updated</a:t>
          </a:r>
          <a:endParaRPr lang="en-IN" sz="1400" dirty="0"/>
        </a:p>
      </dgm:t>
    </dgm:pt>
    <dgm:pt modelId="{C26E80B2-907F-4BCB-8959-65F3734DE36E}" type="parTrans" cxnId="{D5687FA7-95D9-46C4-B4BF-BFB18710385B}">
      <dgm:prSet/>
      <dgm:spPr/>
      <dgm:t>
        <a:bodyPr/>
        <a:lstStyle/>
        <a:p>
          <a:endParaRPr lang="en-IN"/>
        </a:p>
      </dgm:t>
    </dgm:pt>
    <dgm:pt modelId="{BA7AE730-C8B2-45E9-80DE-A5880F1E19F6}" type="sibTrans" cxnId="{D5687FA7-95D9-46C4-B4BF-BFB18710385B}">
      <dgm:prSet/>
      <dgm:spPr/>
      <dgm:t>
        <a:bodyPr/>
        <a:lstStyle/>
        <a:p>
          <a:endParaRPr lang="en-IN"/>
        </a:p>
      </dgm:t>
    </dgm:pt>
    <dgm:pt modelId="{3D3302A4-3915-4BCF-B354-985542645B5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Structure Learning</a:t>
          </a:r>
          <a:endParaRPr lang="en-IN" sz="1400" dirty="0"/>
        </a:p>
      </dgm:t>
    </dgm:pt>
    <dgm:pt modelId="{45EB93E9-73B4-4780-BA8B-8CE01DE616A0}" type="parTrans" cxnId="{7AC77A5C-05B6-4784-B6BC-A33AE143715E}">
      <dgm:prSet/>
      <dgm:spPr/>
      <dgm:t>
        <a:bodyPr/>
        <a:lstStyle/>
        <a:p>
          <a:endParaRPr lang="en-IN"/>
        </a:p>
      </dgm:t>
    </dgm:pt>
    <dgm:pt modelId="{2A542679-6D3D-4971-B4CA-138667FFF74C}" type="sibTrans" cxnId="{7AC77A5C-05B6-4784-B6BC-A33AE143715E}">
      <dgm:prSet/>
      <dgm:spPr/>
      <dgm:t>
        <a:bodyPr/>
        <a:lstStyle/>
        <a:p>
          <a:endParaRPr lang="en-IN"/>
        </a:p>
      </dgm:t>
    </dgm:pt>
    <dgm:pt modelId="{B25744FA-B53A-42B8-85C2-615D19A2060C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altLang="en-US" sz="1400" dirty="0"/>
            <a:t>Change in network structure</a:t>
          </a:r>
          <a:endParaRPr lang="en-IN" sz="1400" dirty="0"/>
        </a:p>
      </dgm:t>
    </dgm:pt>
    <dgm:pt modelId="{A996EF4C-72CB-4834-8FD6-5CF813A77A27}" type="parTrans" cxnId="{D0BD2952-E6CC-43D3-B7DD-3089CEDA7326}">
      <dgm:prSet/>
      <dgm:spPr/>
      <dgm:t>
        <a:bodyPr/>
        <a:lstStyle/>
        <a:p>
          <a:endParaRPr lang="en-IN"/>
        </a:p>
      </dgm:t>
    </dgm:pt>
    <dgm:pt modelId="{678AEA64-AB01-4FE7-BB62-4B0E77B8DE7C}" type="sibTrans" cxnId="{D0BD2952-E6CC-43D3-B7DD-3089CEDA7326}">
      <dgm:prSet/>
      <dgm:spPr/>
      <dgm:t>
        <a:bodyPr/>
        <a:lstStyle/>
        <a:p>
          <a:endParaRPr lang="en-IN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2200" custLinFactNeighborY="-304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659BDF0B-9252-427C-92A0-82462F893BF3}" type="pres">
      <dgm:prSet presAssocID="{CBB85A3C-5FB6-4C83-A5E5-077CC3390DAB}" presName="Name37" presStyleLbl="parChTrans1D2" presStyleIdx="0" presStyleCnt="1"/>
      <dgm:spPr/>
    </dgm:pt>
    <dgm:pt modelId="{569C276C-3AD3-430C-9473-5CF82C36A3E0}" type="pres">
      <dgm:prSet presAssocID="{4D0CF7BA-DD52-4051-BD50-07AC0A9B4B06}" presName="hierRoot2" presStyleCnt="0">
        <dgm:presLayoutVars>
          <dgm:hierBranch val="init"/>
        </dgm:presLayoutVars>
      </dgm:prSet>
      <dgm:spPr/>
    </dgm:pt>
    <dgm:pt modelId="{D65801AE-10B9-4B20-9668-7860B5EF868B}" type="pres">
      <dgm:prSet presAssocID="{4D0CF7BA-DD52-4051-BD50-07AC0A9B4B06}" presName="rootComposite" presStyleCnt="0"/>
      <dgm:spPr/>
    </dgm:pt>
    <dgm:pt modelId="{BCF14A2D-1922-4073-915A-B4F265BEBB47}" type="pres">
      <dgm:prSet presAssocID="{4D0CF7BA-DD52-4051-BD50-07AC0A9B4B06}" presName="rootText" presStyleLbl="node2" presStyleIdx="0" presStyleCnt="1" custLinFactNeighborX="2200">
        <dgm:presLayoutVars>
          <dgm:chPref val="3"/>
        </dgm:presLayoutVars>
      </dgm:prSet>
      <dgm:spPr/>
    </dgm:pt>
    <dgm:pt modelId="{296BBD37-6439-46D1-A88A-571DA3476115}" type="pres">
      <dgm:prSet presAssocID="{4D0CF7BA-DD52-4051-BD50-07AC0A9B4B06}" presName="rootConnector" presStyleLbl="node2" presStyleIdx="0" presStyleCnt="1"/>
      <dgm:spPr/>
    </dgm:pt>
    <dgm:pt modelId="{5A986F2D-E719-4860-9A1A-8F1AAF72B500}" type="pres">
      <dgm:prSet presAssocID="{4D0CF7BA-DD52-4051-BD50-07AC0A9B4B06}" presName="hierChild4" presStyleCnt="0"/>
      <dgm:spPr/>
    </dgm:pt>
    <dgm:pt modelId="{D8E78BD3-C7F0-4AFA-AA69-DFA0187BB0F4}" type="pres">
      <dgm:prSet presAssocID="{093BED9A-FECE-4E51-B8EC-C1F26CF02951}" presName="Name37" presStyleLbl="parChTrans1D3" presStyleIdx="0" presStyleCnt="2"/>
      <dgm:spPr/>
    </dgm:pt>
    <dgm:pt modelId="{9245F1B3-C9B9-404F-8D5A-568599A37CF0}" type="pres">
      <dgm:prSet presAssocID="{685FA5C9-C9AF-4FAF-A9E6-18C9AAC87184}" presName="hierRoot2" presStyleCnt="0">
        <dgm:presLayoutVars>
          <dgm:hierBranch val="init"/>
        </dgm:presLayoutVars>
      </dgm:prSet>
      <dgm:spPr/>
    </dgm:pt>
    <dgm:pt modelId="{35899241-3052-4F76-9DAD-A5884ED5376B}" type="pres">
      <dgm:prSet presAssocID="{685FA5C9-C9AF-4FAF-A9E6-18C9AAC87184}" presName="rootComposite" presStyleCnt="0"/>
      <dgm:spPr/>
    </dgm:pt>
    <dgm:pt modelId="{7F7BE618-DD7B-486D-88A1-B85F549A96F4}" type="pres">
      <dgm:prSet presAssocID="{685FA5C9-C9AF-4FAF-A9E6-18C9AAC87184}" presName="rootText" presStyleLbl="node3" presStyleIdx="0" presStyleCnt="2">
        <dgm:presLayoutVars>
          <dgm:chPref val="3"/>
        </dgm:presLayoutVars>
      </dgm:prSet>
      <dgm:spPr/>
    </dgm:pt>
    <dgm:pt modelId="{69A37B95-73F0-4850-BA6E-4088E4B7D1EE}" type="pres">
      <dgm:prSet presAssocID="{685FA5C9-C9AF-4FAF-A9E6-18C9AAC87184}" presName="rootConnector" presStyleLbl="node3" presStyleIdx="0" presStyleCnt="2"/>
      <dgm:spPr/>
    </dgm:pt>
    <dgm:pt modelId="{B8A0BA20-95E9-427F-90BE-1C35B80E3923}" type="pres">
      <dgm:prSet presAssocID="{685FA5C9-C9AF-4FAF-A9E6-18C9AAC87184}" presName="hierChild4" presStyleCnt="0"/>
      <dgm:spPr/>
    </dgm:pt>
    <dgm:pt modelId="{4AA506BE-455C-441E-8C3C-F25E726BF20F}" type="pres">
      <dgm:prSet presAssocID="{401AC510-48D9-4B09-ACD4-4EBAFCCF642D}" presName="Name37" presStyleLbl="parChTrans1D4" presStyleIdx="0" presStyleCnt="7"/>
      <dgm:spPr/>
    </dgm:pt>
    <dgm:pt modelId="{38B97394-59CC-4717-855D-A0527D8B736B}" type="pres">
      <dgm:prSet presAssocID="{258CDCF0-4208-4387-983C-D984C98E7EB7}" presName="hierRoot2" presStyleCnt="0">
        <dgm:presLayoutVars>
          <dgm:hierBranch val="init"/>
        </dgm:presLayoutVars>
      </dgm:prSet>
      <dgm:spPr/>
    </dgm:pt>
    <dgm:pt modelId="{20CD3F8C-043F-48E0-A0C9-B9CF4057C8E1}" type="pres">
      <dgm:prSet presAssocID="{258CDCF0-4208-4387-983C-D984C98E7EB7}" presName="rootComposite" presStyleCnt="0"/>
      <dgm:spPr/>
    </dgm:pt>
    <dgm:pt modelId="{E29BD128-C426-44F5-9A0D-7ED284B4623D}" type="pres">
      <dgm:prSet presAssocID="{258CDCF0-4208-4387-983C-D984C98E7EB7}" presName="rootText" presStyleLbl="node4" presStyleIdx="0" presStyleCnt="7">
        <dgm:presLayoutVars>
          <dgm:chPref val="3"/>
        </dgm:presLayoutVars>
      </dgm:prSet>
      <dgm:spPr/>
    </dgm:pt>
    <dgm:pt modelId="{BE96A2CF-A74A-4EC3-A98E-EE76D989E1E6}" type="pres">
      <dgm:prSet presAssocID="{258CDCF0-4208-4387-983C-D984C98E7EB7}" presName="rootConnector" presStyleLbl="node4" presStyleIdx="0" presStyleCnt="7"/>
      <dgm:spPr/>
    </dgm:pt>
    <dgm:pt modelId="{141DD672-7B51-497B-B7B2-4D647016B1BA}" type="pres">
      <dgm:prSet presAssocID="{258CDCF0-4208-4387-983C-D984C98E7EB7}" presName="hierChild4" presStyleCnt="0"/>
      <dgm:spPr/>
    </dgm:pt>
    <dgm:pt modelId="{DA0174B5-88E5-483F-8FF0-8BC7120EF720}" type="pres">
      <dgm:prSet presAssocID="{C26E80B2-907F-4BCB-8959-65F3734DE36E}" presName="Name37" presStyleLbl="parChTrans1D4" presStyleIdx="1" presStyleCnt="7"/>
      <dgm:spPr/>
    </dgm:pt>
    <dgm:pt modelId="{CCD616B1-BF39-48D4-855B-420A21A08C5F}" type="pres">
      <dgm:prSet presAssocID="{C695A54E-9DD7-4D20-9EC0-C080DDF41DC0}" presName="hierRoot2" presStyleCnt="0">
        <dgm:presLayoutVars>
          <dgm:hierBranch val="init"/>
        </dgm:presLayoutVars>
      </dgm:prSet>
      <dgm:spPr/>
    </dgm:pt>
    <dgm:pt modelId="{C8E2A5C1-ECEE-4E06-9310-176E4C9871E0}" type="pres">
      <dgm:prSet presAssocID="{C695A54E-9DD7-4D20-9EC0-C080DDF41DC0}" presName="rootComposite" presStyleCnt="0"/>
      <dgm:spPr/>
    </dgm:pt>
    <dgm:pt modelId="{CB65DBE6-4D31-47F3-87F6-27B1E4DDE823}" type="pres">
      <dgm:prSet presAssocID="{C695A54E-9DD7-4D20-9EC0-C080DDF41DC0}" presName="rootText" presStyleLbl="node4" presStyleIdx="1" presStyleCnt="7">
        <dgm:presLayoutVars>
          <dgm:chPref val="3"/>
        </dgm:presLayoutVars>
      </dgm:prSet>
      <dgm:spPr/>
    </dgm:pt>
    <dgm:pt modelId="{93C5D431-A72E-4765-BB91-324732F25261}" type="pres">
      <dgm:prSet presAssocID="{C695A54E-9DD7-4D20-9EC0-C080DDF41DC0}" presName="rootConnector" presStyleLbl="node4" presStyleIdx="1" presStyleCnt="7"/>
      <dgm:spPr/>
    </dgm:pt>
    <dgm:pt modelId="{0F3A3B9B-20F4-4749-A8C2-46384200F878}" type="pres">
      <dgm:prSet presAssocID="{C695A54E-9DD7-4D20-9EC0-C080DDF41DC0}" presName="hierChild4" presStyleCnt="0"/>
      <dgm:spPr/>
    </dgm:pt>
    <dgm:pt modelId="{75172791-AD75-430D-A35A-A9BBC693530A}" type="pres">
      <dgm:prSet presAssocID="{C695A54E-9DD7-4D20-9EC0-C080DDF41DC0}" presName="hierChild5" presStyleCnt="0"/>
      <dgm:spPr/>
    </dgm:pt>
    <dgm:pt modelId="{57D28711-7277-4669-BA4D-AB74B23F6115}" type="pres">
      <dgm:prSet presAssocID="{258CDCF0-4208-4387-983C-D984C98E7EB7}" presName="hierChild5" presStyleCnt="0"/>
      <dgm:spPr/>
    </dgm:pt>
    <dgm:pt modelId="{CB4848AA-7477-4409-BC72-EE349A9BD9F5}" type="pres">
      <dgm:prSet presAssocID="{45EB93E9-73B4-4780-BA8B-8CE01DE616A0}" presName="Name37" presStyleLbl="parChTrans1D4" presStyleIdx="2" presStyleCnt="7"/>
      <dgm:spPr/>
    </dgm:pt>
    <dgm:pt modelId="{240EE3D8-F75F-465A-A7C4-4E96D37AE759}" type="pres">
      <dgm:prSet presAssocID="{3D3302A4-3915-4BCF-B354-985542645B53}" presName="hierRoot2" presStyleCnt="0">
        <dgm:presLayoutVars>
          <dgm:hierBranch val="init"/>
        </dgm:presLayoutVars>
      </dgm:prSet>
      <dgm:spPr/>
    </dgm:pt>
    <dgm:pt modelId="{F91BDD03-4D87-4960-8535-8EE762ECABAA}" type="pres">
      <dgm:prSet presAssocID="{3D3302A4-3915-4BCF-B354-985542645B53}" presName="rootComposite" presStyleCnt="0"/>
      <dgm:spPr/>
    </dgm:pt>
    <dgm:pt modelId="{01D47B60-B16C-48B1-8890-82FE7EC423FB}" type="pres">
      <dgm:prSet presAssocID="{3D3302A4-3915-4BCF-B354-985542645B53}" presName="rootText" presStyleLbl="node4" presStyleIdx="2" presStyleCnt="7">
        <dgm:presLayoutVars>
          <dgm:chPref val="3"/>
        </dgm:presLayoutVars>
      </dgm:prSet>
      <dgm:spPr/>
    </dgm:pt>
    <dgm:pt modelId="{EC3B5BD5-82EE-46A0-9586-98B79C202D7F}" type="pres">
      <dgm:prSet presAssocID="{3D3302A4-3915-4BCF-B354-985542645B53}" presName="rootConnector" presStyleLbl="node4" presStyleIdx="2" presStyleCnt="7"/>
      <dgm:spPr/>
    </dgm:pt>
    <dgm:pt modelId="{97F18FBB-E3CF-4AA7-9EE1-AC26B9B78DB2}" type="pres">
      <dgm:prSet presAssocID="{3D3302A4-3915-4BCF-B354-985542645B53}" presName="hierChild4" presStyleCnt="0"/>
      <dgm:spPr/>
    </dgm:pt>
    <dgm:pt modelId="{963F9C19-3762-48E4-A9A5-7FE76F47364A}" type="pres">
      <dgm:prSet presAssocID="{A996EF4C-72CB-4834-8FD6-5CF813A77A27}" presName="Name37" presStyleLbl="parChTrans1D4" presStyleIdx="3" presStyleCnt="7"/>
      <dgm:spPr/>
    </dgm:pt>
    <dgm:pt modelId="{515A5E70-6990-4F46-8B33-426EBCBCDAF8}" type="pres">
      <dgm:prSet presAssocID="{B25744FA-B53A-42B8-85C2-615D19A2060C}" presName="hierRoot2" presStyleCnt="0">
        <dgm:presLayoutVars>
          <dgm:hierBranch val="init"/>
        </dgm:presLayoutVars>
      </dgm:prSet>
      <dgm:spPr/>
    </dgm:pt>
    <dgm:pt modelId="{13CD6A5F-5B0B-4990-815E-0CEC1ED6442E}" type="pres">
      <dgm:prSet presAssocID="{B25744FA-B53A-42B8-85C2-615D19A2060C}" presName="rootComposite" presStyleCnt="0"/>
      <dgm:spPr/>
    </dgm:pt>
    <dgm:pt modelId="{7BAD6BF4-9BEF-4D8E-BEB4-98E0722047D1}" type="pres">
      <dgm:prSet presAssocID="{B25744FA-B53A-42B8-85C2-615D19A2060C}" presName="rootText" presStyleLbl="node4" presStyleIdx="3" presStyleCnt="7">
        <dgm:presLayoutVars>
          <dgm:chPref val="3"/>
        </dgm:presLayoutVars>
      </dgm:prSet>
      <dgm:spPr/>
    </dgm:pt>
    <dgm:pt modelId="{8DC07C8C-0C5C-4AAF-AE62-B413D886C2DB}" type="pres">
      <dgm:prSet presAssocID="{B25744FA-B53A-42B8-85C2-615D19A2060C}" presName="rootConnector" presStyleLbl="node4" presStyleIdx="3" presStyleCnt="7"/>
      <dgm:spPr/>
    </dgm:pt>
    <dgm:pt modelId="{95C75E96-6AE9-40BB-8E76-8AE2A79BBBA9}" type="pres">
      <dgm:prSet presAssocID="{B25744FA-B53A-42B8-85C2-615D19A2060C}" presName="hierChild4" presStyleCnt="0"/>
      <dgm:spPr/>
    </dgm:pt>
    <dgm:pt modelId="{621A6861-7757-4AD7-9644-8A87C1125824}" type="pres">
      <dgm:prSet presAssocID="{B25744FA-B53A-42B8-85C2-615D19A2060C}" presName="hierChild5" presStyleCnt="0"/>
      <dgm:spPr/>
    </dgm:pt>
    <dgm:pt modelId="{7BC8490B-30BC-431F-B1D7-1E330697AF1C}" type="pres">
      <dgm:prSet presAssocID="{3D3302A4-3915-4BCF-B354-985542645B53}" presName="hierChild5" presStyleCnt="0"/>
      <dgm:spPr/>
    </dgm:pt>
    <dgm:pt modelId="{D34E1396-AE4B-430A-9C1E-A07E080F89F4}" type="pres">
      <dgm:prSet presAssocID="{685FA5C9-C9AF-4FAF-A9E6-18C9AAC87184}" presName="hierChild5" presStyleCnt="0"/>
      <dgm:spPr/>
    </dgm:pt>
    <dgm:pt modelId="{DCF7F51A-EF8B-4002-8E39-3909C3DE053F}" type="pres">
      <dgm:prSet presAssocID="{871ADFFD-5030-4C1C-8DF2-72B6DBA41972}" presName="Name37" presStyleLbl="parChTrans1D3" presStyleIdx="1" presStyleCnt="2"/>
      <dgm:spPr/>
    </dgm:pt>
    <dgm:pt modelId="{A9F6ACEC-0AD4-46AE-891E-9AEBB980B728}" type="pres">
      <dgm:prSet presAssocID="{6241E8A8-C8AE-48E9-ABCC-0AA288A39DFC}" presName="hierRoot2" presStyleCnt="0">
        <dgm:presLayoutVars>
          <dgm:hierBranch val="init"/>
        </dgm:presLayoutVars>
      </dgm:prSet>
      <dgm:spPr/>
    </dgm:pt>
    <dgm:pt modelId="{F4FAE5A2-C09F-4D74-B443-FCE06353336E}" type="pres">
      <dgm:prSet presAssocID="{6241E8A8-C8AE-48E9-ABCC-0AA288A39DFC}" presName="rootComposite" presStyleCnt="0"/>
      <dgm:spPr/>
    </dgm:pt>
    <dgm:pt modelId="{986875B8-A1F9-41D5-BF31-DEA9DC373699}" type="pres">
      <dgm:prSet presAssocID="{6241E8A8-C8AE-48E9-ABCC-0AA288A39DFC}" presName="rootText" presStyleLbl="node3" presStyleIdx="1" presStyleCnt="2">
        <dgm:presLayoutVars>
          <dgm:chPref val="3"/>
        </dgm:presLayoutVars>
      </dgm:prSet>
      <dgm:spPr/>
    </dgm:pt>
    <dgm:pt modelId="{9C612F49-BB11-4EB8-8DF4-81C44B3A92C6}" type="pres">
      <dgm:prSet presAssocID="{6241E8A8-C8AE-48E9-ABCC-0AA288A39DFC}" presName="rootConnector" presStyleLbl="node3" presStyleIdx="1" presStyleCnt="2"/>
      <dgm:spPr/>
    </dgm:pt>
    <dgm:pt modelId="{BA8D0A5C-6AEB-4C8E-94DF-15F0FE5A26C5}" type="pres">
      <dgm:prSet presAssocID="{6241E8A8-C8AE-48E9-ABCC-0AA288A39DFC}" presName="hierChild4" presStyleCnt="0"/>
      <dgm:spPr/>
    </dgm:pt>
    <dgm:pt modelId="{8999EF43-612A-46D9-85A4-67B4C8458838}" type="pres">
      <dgm:prSet presAssocID="{9FB92057-27E4-4657-89EC-EFD345310C80}" presName="Name37" presStyleLbl="parChTrans1D4" presStyleIdx="4" presStyleCnt="7"/>
      <dgm:spPr/>
    </dgm:pt>
    <dgm:pt modelId="{437801ED-71B5-486F-88A4-DD231F115AF8}" type="pres">
      <dgm:prSet presAssocID="{CB5BCBDA-C649-4EB4-B68F-943DFB24943A}" presName="hierRoot2" presStyleCnt="0">
        <dgm:presLayoutVars>
          <dgm:hierBranch val="init"/>
        </dgm:presLayoutVars>
      </dgm:prSet>
      <dgm:spPr/>
    </dgm:pt>
    <dgm:pt modelId="{06756BF6-2A78-407E-8E1E-DEC4A9EF4CA9}" type="pres">
      <dgm:prSet presAssocID="{CB5BCBDA-C649-4EB4-B68F-943DFB24943A}" presName="rootComposite" presStyleCnt="0"/>
      <dgm:spPr/>
    </dgm:pt>
    <dgm:pt modelId="{A1DB6A62-B0C9-4599-8007-5A991CCD614C}" type="pres">
      <dgm:prSet presAssocID="{CB5BCBDA-C649-4EB4-B68F-943DFB24943A}" presName="rootText" presStyleLbl="node4" presStyleIdx="4" presStyleCnt="7" custScaleX="134573">
        <dgm:presLayoutVars>
          <dgm:chPref val="3"/>
        </dgm:presLayoutVars>
      </dgm:prSet>
      <dgm:spPr/>
    </dgm:pt>
    <dgm:pt modelId="{931747FB-BFB4-4014-BB0F-E36071D4A775}" type="pres">
      <dgm:prSet presAssocID="{CB5BCBDA-C649-4EB4-B68F-943DFB24943A}" presName="rootConnector" presStyleLbl="node4" presStyleIdx="4" presStyleCnt="7"/>
      <dgm:spPr/>
    </dgm:pt>
    <dgm:pt modelId="{1FA62E97-49D9-4605-A56B-DFFAECB4E531}" type="pres">
      <dgm:prSet presAssocID="{CB5BCBDA-C649-4EB4-B68F-943DFB24943A}" presName="hierChild4" presStyleCnt="0"/>
      <dgm:spPr/>
    </dgm:pt>
    <dgm:pt modelId="{6517A0E9-6A63-4380-AEEB-96C44F7D60A0}" type="pres">
      <dgm:prSet presAssocID="{CB5BCBDA-C649-4EB4-B68F-943DFB24943A}" presName="hierChild5" presStyleCnt="0"/>
      <dgm:spPr/>
    </dgm:pt>
    <dgm:pt modelId="{F2793BD6-1A3E-4F93-AEED-E0230E88B8F2}" type="pres">
      <dgm:prSet presAssocID="{5E0148EF-1A68-4DDF-8B3B-07983731F30B}" presName="Name37" presStyleLbl="parChTrans1D4" presStyleIdx="5" presStyleCnt="7"/>
      <dgm:spPr/>
    </dgm:pt>
    <dgm:pt modelId="{1CC19DBC-9DA3-4489-A1F7-13410F61F3A9}" type="pres">
      <dgm:prSet presAssocID="{D6C014AC-9A4D-40A4-A80C-C7D4241CF6AB}" presName="hierRoot2" presStyleCnt="0">
        <dgm:presLayoutVars>
          <dgm:hierBranch val="init"/>
        </dgm:presLayoutVars>
      </dgm:prSet>
      <dgm:spPr/>
    </dgm:pt>
    <dgm:pt modelId="{3CAB1886-7CD3-4F77-931E-EFDD76382BC0}" type="pres">
      <dgm:prSet presAssocID="{D6C014AC-9A4D-40A4-A80C-C7D4241CF6AB}" presName="rootComposite" presStyleCnt="0"/>
      <dgm:spPr/>
    </dgm:pt>
    <dgm:pt modelId="{C3AE1041-867C-47ED-8C8C-83328C0715F8}" type="pres">
      <dgm:prSet presAssocID="{D6C014AC-9A4D-40A4-A80C-C7D4241CF6AB}" presName="rootText" presStyleLbl="node4" presStyleIdx="5" presStyleCnt="7" custScaleX="133826">
        <dgm:presLayoutVars>
          <dgm:chPref val="3"/>
        </dgm:presLayoutVars>
      </dgm:prSet>
      <dgm:spPr/>
    </dgm:pt>
    <dgm:pt modelId="{E343739C-262A-4A78-910E-B45A905170D9}" type="pres">
      <dgm:prSet presAssocID="{D6C014AC-9A4D-40A4-A80C-C7D4241CF6AB}" presName="rootConnector" presStyleLbl="node4" presStyleIdx="5" presStyleCnt="7"/>
      <dgm:spPr/>
    </dgm:pt>
    <dgm:pt modelId="{5FF82D35-F652-44CC-9D1B-40FCBF565093}" type="pres">
      <dgm:prSet presAssocID="{D6C014AC-9A4D-40A4-A80C-C7D4241CF6AB}" presName="hierChild4" presStyleCnt="0"/>
      <dgm:spPr/>
    </dgm:pt>
    <dgm:pt modelId="{D37E8EF7-7864-494F-9384-C221A089CEE9}" type="pres">
      <dgm:prSet presAssocID="{D6C014AC-9A4D-40A4-A80C-C7D4241CF6AB}" presName="hierChild5" presStyleCnt="0"/>
      <dgm:spPr/>
    </dgm:pt>
    <dgm:pt modelId="{99177E12-8451-4956-B608-761B5F09C2D4}" type="pres">
      <dgm:prSet presAssocID="{2421FE4B-D45B-4BE6-B74D-0446F0917AD3}" presName="Name37" presStyleLbl="parChTrans1D4" presStyleIdx="6" presStyleCnt="7"/>
      <dgm:spPr/>
    </dgm:pt>
    <dgm:pt modelId="{C57B0031-5397-4981-A22E-63A9C907FB9E}" type="pres">
      <dgm:prSet presAssocID="{DDA954F0-EA10-405E-A421-FAE81AA0CE02}" presName="hierRoot2" presStyleCnt="0">
        <dgm:presLayoutVars>
          <dgm:hierBranch val="init"/>
        </dgm:presLayoutVars>
      </dgm:prSet>
      <dgm:spPr/>
    </dgm:pt>
    <dgm:pt modelId="{91C6DEB8-35B1-48DD-9ABE-9837971C75D4}" type="pres">
      <dgm:prSet presAssocID="{DDA954F0-EA10-405E-A421-FAE81AA0CE02}" presName="rootComposite" presStyleCnt="0"/>
      <dgm:spPr/>
    </dgm:pt>
    <dgm:pt modelId="{6837F828-EFD3-4FD6-B004-1BBB76DAD358}" type="pres">
      <dgm:prSet presAssocID="{DDA954F0-EA10-405E-A421-FAE81AA0CE02}" presName="rootText" presStyleLbl="node4" presStyleIdx="6" presStyleCnt="7" custScaleX="133826">
        <dgm:presLayoutVars>
          <dgm:chPref val="3"/>
        </dgm:presLayoutVars>
      </dgm:prSet>
      <dgm:spPr/>
    </dgm:pt>
    <dgm:pt modelId="{BE73CEB2-CC1C-4D92-9E54-DC4BF4323196}" type="pres">
      <dgm:prSet presAssocID="{DDA954F0-EA10-405E-A421-FAE81AA0CE02}" presName="rootConnector" presStyleLbl="node4" presStyleIdx="6" presStyleCnt="7"/>
      <dgm:spPr/>
    </dgm:pt>
    <dgm:pt modelId="{631991C4-6F7A-4089-920F-386BEEE34CC3}" type="pres">
      <dgm:prSet presAssocID="{DDA954F0-EA10-405E-A421-FAE81AA0CE02}" presName="hierChild4" presStyleCnt="0"/>
      <dgm:spPr/>
    </dgm:pt>
    <dgm:pt modelId="{90748F00-9881-4000-80A1-E062980E0119}" type="pres">
      <dgm:prSet presAssocID="{DDA954F0-EA10-405E-A421-FAE81AA0CE02}" presName="hierChild5" presStyleCnt="0"/>
      <dgm:spPr/>
    </dgm:pt>
    <dgm:pt modelId="{49899D10-3BEF-4C65-8347-7ACD9EBF3DE6}" type="pres">
      <dgm:prSet presAssocID="{6241E8A8-C8AE-48E9-ABCC-0AA288A39DFC}" presName="hierChild5" presStyleCnt="0"/>
      <dgm:spPr/>
    </dgm:pt>
    <dgm:pt modelId="{9529AD63-AD98-4699-B689-2C04E91CB343}" type="pres">
      <dgm:prSet presAssocID="{4D0CF7BA-DD52-4051-BD50-07AC0A9B4B06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A0967102-FAB0-4573-A800-C5CDE0E5D6B4}" type="presOf" srcId="{871ADFFD-5030-4C1C-8DF2-72B6DBA41972}" destId="{DCF7F51A-EF8B-4002-8E39-3909C3DE053F}" srcOrd="0" destOrd="0" presId="urn:microsoft.com/office/officeart/2005/8/layout/orgChart1"/>
    <dgm:cxn modelId="{4DC00507-5771-44CA-B343-84B0CCC26CEF}" type="presOf" srcId="{3D3302A4-3915-4BCF-B354-985542645B53}" destId="{EC3B5BD5-82EE-46A0-9586-98B79C202D7F}" srcOrd="1" destOrd="0" presId="urn:microsoft.com/office/officeart/2005/8/layout/orgChart1"/>
    <dgm:cxn modelId="{434DE10A-6833-4CE4-871C-46F54303F460}" type="presOf" srcId="{CB5BCBDA-C649-4EB4-B68F-943DFB24943A}" destId="{931747FB-BFB4-4014-BB0F-E36071D4A775}" srcOrd="1" destOrd="0" presId="urn:microsoft.com/office/officeart/2005/8/layout/orgChart1"/>
    <dgm:cxn modelId="{6B72510C-17D6-4067-B714-3A9A55BC05AF}" type="presOf" srcId="{D6C014AC-9A4D-40A4-A80C-C7D4241CF6AB}" destId="{C3AE1041-867C-47ED-8C8C-83328C0715F8}" srcOrd="0" destOrd="0" presId="urn:microsoft.com/office/officeart/2005/8/layout/orgChart1"/>
    <dgm:cxn modelId="{2295C51A-ADEF-40CD-9816-B646F469DAE3}" type="presOf" srcId="{9FB92057-27E4-4657-89EC-EFD345310C80}" destId="{8999EF43-612A-46D9-85A4-67B4C8458838}" srcOrd="0" destOrd="0" presId="urn:microsoft.com/office/officeart/2005/8/layout/orgChart1"/>
    <dgm:cxn modelId="{28B9D621-480E-484D-A22A-D0D1C79A81DC}" type="presOf" srcId="{685FA5C9-C9AF-4FAF-A9E6-18C9AAC87184}" destId="{69A37B95-73F0-4850-BA6E-4088E4B7D1EE}" srcOrd="1" destOrd="0" presId="urn:microsoft.com/office/officeart/2005/8/layout/orgChart1"/>
    <dgm:cxn modelId="{A28B6524-9443-471A-BA8D-4894A43C747E}" type="presOf" srcId="{A996EF4C-72CB-4834-8FD6-5CF813A77A27}" destId="{963F9C19-3762-48E4-A9A5-7FE76F47364A}" srcOrd="0" destOrd="0" presId="urn:microsoft.com/office/officeart/2005/8/layout/orgChart1"/>
    <dgm:cxn modelId="{E0858F26-1C25-4A9D-87BF-0303D3C4813E}" srcId="{6241E8A8-C8AE-48E9-ABCC-0AA288A39DFC}" destId="{CB5BCBDA-C649-4EB4-B68F-943DFB24943A}" srcOrd="0" destOrd="0" parTransId="{9FB92057-27E4-4657-89EC-EFD345310C80}" sibTransId="{9A25573C-A805-428B-82EB-2058FB5ACCC7}"/>
    <dgm:cxn modelId="{A6DB1936-F2DC-4C0A-9E23-437DF0D73001}" type="presOf" srcId="{B25744FA-B53A-42B8-85C2-615D19A2060C}" destId="{7BAD6BF4-9BEF-4D8E-BEB4-98E0722047D1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7AC77A5C-05B6-4784-B6BC-A33AE143715E}" srcId="{685FA5C9-C9AF-4FAF-A9E6-18C9AAC87184}" destId="{3D3302A4-3915-4BCF-B354-985542645B53}" srcOrd="1" destOrd="0" parTransId="{45EB93E9-73B4-4780-BA8B-8CE01DE616A0}" sibTransId="{2A542679-6D3D-4971-B4CA-138667FFF74C}"/>
    <dgm:cxn modelId="{771A8041-D6EB-4053-B968-8F3FE691686A}" srcId="{4D0CF7BA-DD52-4051-BD50-07AC0A9B4B06}" destId="{685FA5C9-C9AF-4FAF-A9E6-18C9AAC87184}" srcOrd="0" destOrd="0" parTransId="{093BED9A-FECE-4E51-B8EC-C1F26CF02951}" sibTransId="{297E1148-FB96-48D5-B168-372DC3C6C50B}"/>
    <dgm:cxn modelId="{E91A9B62-8C4A-4554-B68B-0FE1FCE4DD62}" type="presOf" srcId="{C695A54E-9DD7-4D20-9EC0-C080DDF41DC0}" destId="{93C5D431-A72E-4765-BB91-324732F25261}" srcOrd="1" destOrd="0" presId="urn:microsoft.com/office/officeart/2005/8/layout/orgChart1"/>
    <dgm:cxn modelId="{FB7A8463-8EAA-4ABF-8B83-58601D95D6F7}" type="presOf" srcId="{258CDCF0-4208-4387-983C-D984C98E7EB7}" destId="{E29BD128-C426-44F5-9A0D-7ED284B4623D}" srcOrd="0" destOrd="0" presId="urn:microsoft.com/office/officeart/2005/8/layout/orgChart1"/>
    <dgm:cxn modelId="{743E0C4A-0059-4784-B82B-05D44586B231}" type="presOf" srcId="{093BED9A-FECE-4E51-B8EC-C1F26CF02951}" destId="{D8E78BD3-C7F0-4AFA-AA69-DFA0187BB0F4}" srcOrd="0" destOrd="0" presId="urn:microsoft.com/office/officeart/2005/8/layout/orgChart1"/>
    <dgm:cxn modelId="{A2EA306B-D7BC-4782-BDD3-4537CAB5EFFC}" type="presOf" srcId="{5E0148EF-1A68-4DDF-8B3B-07983731F30B}" destId="{F2793BD6-1A3E-4F93-AEED-E0230E88B8F2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D0BD2952-E6CC-43D3-B7DD-3089CEDA7326}" srcId="{3D3302A4-3915-4BCF-B354-985542645B53}" destId="{B25744FA-B53A-42B8-85C2-615D19A2060C}" srcOrd="0" destOrd="0" parTransId="{A996EF4C-72CB-4834-8FD6-5CF813A77A27}" sibTransId="{678AEA64-AB01-4FE7-BB62-4B0E77B8DE7C}"/>
    <dgm:cxn modelId="{C6D23256-6E7F-4FBB-8FAB-6E47F5FE7493}" srcId="{6241E8A8-C8AE-48E9-ABCC-0AA288A39DFC}" destId="{DDA954F0-EA10-405E-A421-FAE81AA0CE02}" srcOrd="2" destOrd="0" parTransId="{2421FE4B-D45B-4BE6-B74D-0446F0917AD3}" sibTransId="{10F5734B-F071-4A1D-AD5B-5FE03FCE8777}"/>
    <dgm:cxn modelId="{253B2777-1316-435D-9C1C-9C645D1F4E2C}" type="presOf" srcId="{CB5BCBDA-C649-4EB4-B68F-943DFB24943A}" destId="{A1DB6A62-B0C9-4599-8007-5A991CCD614C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E43DBD7A-9AF7-48DE-86CE-7DCB5D561CAD}" srcId="{4D0CF7BA-DD52-4051-BD50-07AC0A9B4B06}" destId="{6241E8A8-C8AE-48E9-ABCC-0AA288A39DFC}" srcOrd="1" destOrd="0" parTransId="{871ADFFD-5030-4C1C-8DF2-72B6DBA41972}" sibTransId="{6503EC6A-B3B4-44E1-AFC0-B83A2B9FD929}"/>
    <dgm:cxn modelId="{07391C7E-9ABB-48F7-A45E-2989493ACCF4}" type="presOf" srcId="{2421FE4B-D45B-4BE6-B74D-0446F0917AD3}" destId="{99177E12-8451-4956-B608-761B5F09C2D4}" srcOrd="0" destOrd="0" presId="urn:microsoft.com/office/officeart/2005/8/layout/orgChart1"/>
    <dgm:cxn modelId="{8CB19A81-B236-4941-9786-149E84E7F247}" srcId="{8A1BFD6D-9246-417B-9584-D62AD82299E6}" destId="{4D0CF7BA-DD52-4051-BD50-07AC0A9B4B06}" srcOrd="0" destOrd="0" parTransId="{CBB85A3C-5FB6-4C83-A5E5-077CC3390DAB}" sibTransId="{8E5DA1D8-08BD-4256-92A8-3E6DAB0EB74D}"/>
    <dgm:cxn modelId="{59C2CC89-2E42-4E8B-A8A4-4FD62ADC50C2}" type="presOf" srcId="{B25744FA-B53A-42B8-85C2-615D19A2060C}" destId="{8DC07C8C-0C5C-4AAF-AE62-B413D886C2DB}" srcOrd="1" destOrd="0" presId="urn:microsoft.com/office/officeart/2005/8/layout/orgChart1"/>
    <dgm:cxn modelId="{AD788AA1-3044-4B9E-92C7-2AA6F8418D1F}" type="presOf" srcId="{DDA954F0-EA10-405E-A421-FAE81AA0CE02}" destId="{BE73CEB2-CC1C-4D92-9E54-DC4BF4323196}" srcOrd="1" destOrd="0" presId="urn:microsoft.com/office/officeart/2005/8/layout/orgChart1"/>
    <dgm:cxn modelId="{D5687FA7-95D9-46C4-B4BF-BFB18710385B}" srcId="{258CDCF0-4208-4387-983C-D984C98E7EB7}" destId="{C695A54E-9DD7-4D20-9EC0-C080DDF41DC0}" srcOrd="0" destOrd="0" parTransId="{C26E80B2-907F-4BCB-8959-65F3734DE36E}" sibTransId="{BA7AE730-C8B2-45E9-80DE-A5880F1E19F6}"/>
    <dgm:cxn modelId="{6C9FF8A8-6832-41D9-99A6-51233BCCB05D}" srcId="{6241E8A8-C8AE-48E9-ABCC-0AA288A39DFC}" destId="{D6C014AC-9A4D-40A4-A80C-C7D4241CF6AB}" srcOrd="1" destOrd="0" parTransId="{5E0148EF-1A68-4DDF-8B3B-07983731F30B}" sibTransId="{F3A58F3C-7DC6-4137-A0F7-2B1233D703C4}"/>
    <dgm:cxn modelId="{1CD156B5-413B-4456-8794-8E13E85D1DA8}" type="presOf" srcId="{45EB93E9-73B4-4780-BA8B-8CE01DE616A0}" destId="{CB4848AA-7477-4409-BC72-EE349A9BD9F5}" srcOrd="0" destOrd="0" presId="urn:microsoft.com/office/officeart/2005/8/layout/orgChart1"/>
    <dgm:cxn modelId="{5B3705BD-D7DB-422D-B1C2-6D491C633AB6}" type="presOf" srcId="{4D0CF7BA-DD52-4051-BD50-07AC0A9B4B06}" destId="{296BBD37-6439-46D1-A88A-571DA3476115}" srcOrd="1" destOrd="0" presId="urn:microsoft.com/office/officeart/2005/8/layout/orgChart1"/>
    <dgm:cxn modelId="{067056BE-4830-41FA-A02A-46CA54808FF3}" type="presOf" srcId="{258CDCF0-4208-4387-983C-D984C98E7EB7}" destId="{BE96A2CF-A74A-4EC3-A98E-EE76D989E1E6}" srcOrd="1" destOrd="0" presId="urn:microsoft.com/office/officeart/2005/8/layout/orgChart1"/>
    <dgm:cxn modelId="{6EBF94C2-71C4-488E-BC2B-39642F8725FB}" type="presOf" srcId="{DDA954F0-EA10-405E-A421-FAE81AA0CE02}" destId="{6837F828-EFD3-4FD6-B004-1BBB76DAD358}" srcOrd="0" destOrd="0" presId="urn:microsoft.com/office/officeart/2005/8/layout/orgChart1"/>
    <dgm:cxn modelId="{5D5E50CC-34F3-43F8-9467-32A69401D01B}" type="presOf" srcId="{D6C014AC-9A4D-40A4-A80C-C7D4241CF6AB}" destId="{E343739C-262A-4A78-910E-B45A905170D9}" srcOrd="1" destOrd="0" presId="urn:microsoft.com/office/officeart/2005/8/layout/orgChart1"/>
    <dgm:cxn modelId="{721937CD-3F69-4911-B863-95FBC47C2747}" type="presOf" srcId="{C26E80B2-907F-4BCB-8959-65F3734DE36E}" destId="{DA0174B5-88E5-483F-8FF0-8BC7120EF720}" srcOrd="0" destOrd="0" presId="urn:microsoft.com/office/officeart/2005/8/layout/orgChart1"/>
    <dgm:cxn modelId="{94F0E9D2-8827-45B5-BF82-DD1102C313D9}" type="presOf" srcId="{3D3302A4-3915-4BCF-B354-985542645B53}" destId="{01D47B60-B16C-48B1-8890-82FE7EC423FB}" srcOrd="0" destOrd="0" presId="urn:microsoft.com/office/officeart/2005/8/layout/orgChart1"/>
    <dgm:cxn modelId="{1BE8F7D4-1C09-4195-AF9B-99DDED6B32C9}" type="presOf" srcId="{CBB85A3C-5FB6-4C83-A5E5-077CC3390DAB}" destId="{659BDF0B-9252-427C-92A0-82462F893BF3}" srcOrd="0" destOrd="0" presId="urn:microsoft.com/office/officeart/2005/8/layout/orgChart1"/>
    <dgm:cxn modelId="{1BD5C7DF-F634-4F4C-8122-DAA5A9B5E327}" type="presOf" srcId="{685FA5C9-C9AF-4FAF-A9E6-18C9AAC87184}" destId="{7F7BE618-DD7B-486D-88A1-B85F549A96F4}" srcOrd="0" destOrd="0" presId="urn:microsoft.com/office/officeart/2005/8/layout/orgChart1"/>
    <dgm:cxn modelId="{5F5AB6E3-D7A2-4023-B9F7-B107E370168C}" type="presOf" srcId="{6241E8A8-C8AE-48E9-ABCC-0AA288A39DFC}" destId="{9C612F49-BB11-4EB8-8DF4-81C44B3A92C6}" srcOrd="1" destOrd="0" presId="urn:microsoft.com/office/officeart/2005/8/layout/orgChart1"/>
    <dgm:cxn modelId="{31609DE7-E6FC-40E1-8791-AF871FF79B99}" type="presOf" srcId="{4D0CF7BA-DD52-4051-BD50-07AC0A9B4B06}" destId="{BCF14A2D-1922-4073-915A-B4F265BEBB47}" srcOrd="0" destOrd="0" presId="urn:microsoft.com/office/officeart/2005/8/layout/orgChart1"/>
    <dgm:cxn modelId="{A67A79EF-E3AD-4324-9234-BA27DB2F28BC}" type="presOf" srcId="{6241E8A8-C8AE-48E9-ABCC-0AA288A39DFC}" destId="{986875B8-A1F9-41D5-BF31-DEA9DC373699}" srcOrd="0" destOrd="0" presId="urn:microsoft.com/office/officeart/2005/8/layout/orgChart1"/>
    <dgm:cxn modelId="{D15A7CF3-3C92-4C25-ACF6-CE4C36BDA908}" type="presOf" srcId="{401AC510-48D9-4B09-ACD4-4EBAFCCF642D}" destId="{4AA506BE-455C-441E-8C3C-F25E726BF20F}" srcOrd="0" destOrd="0" presId="urn:microsoft.com/office/officeart/2005/8/layout/orgChart1"/>
    <dgm:cxn modelId="{051CE6F7-D2EC-4A0F-B96E-0A5103D71A21}" srcId="{685FA5C9-C9AF-4FAF-A9E6-18C9AAC87184}" destId="{258CDCF0-4208-4387-983C-D984C98E7EB7}" srcOrd="0" destOrd="0" parTransId="{401AC510-48D9-4B09-ACD4-4EBAFCCF642D}" sibTransId="{BF7290A4-B1E7-43A0-B013-876765429D16}"/>
    <dgm:cxn modelId="{2D72C3FE-17BC-424B-B845-8816FDA49CB7}" type="presOf" srcId="{C695A54E-9DD7-4D20-9EC0-C080DDF41DC0}" destId="{CB65DBE6-4D31-47F3-87F6-27B1E4DDE823}" srcOrd="0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F604FCC4-F502-47C2-8649-BCE2204B1259}" type="presParOf" srcId="{E247C8AC-DD95-4CB4-B427-D6203C5DC5B0}" destId="{659BDF0B-9252-427C-92A0-82462F893BF3}" srcOrd="0" destOrd="0" presId="urn:microsoft.com/office/officeart/2005/8/layout/orgChart1"/>
    <dgm:cxn modelId="{68133902-A3EA-461C-AD65-05B05F2D4162}" type="presParOf" srcId="{E247C8AC-DD95-4CB4-B427-D6203C5DC5B0}" destId="{569C276C-3AD3-430C-9473-5CF82C36A3E0}" srcOrd="1" destOrd="0" presId="urn:microsoft.com/office/officeart/2005/8/layout/orgChart1"/>
    <dgm:cxn modelId="{4139FF3F-41FE-40AC-9DBC-B0CDD3A2E068}" type="presParOf" srcId="{569C276C-3AD3-430C-9473-5CF82C36A3E0}" destId="{D65801AE-10B9-4B20-9668-7860B5EF868B}" srcOrd="0" destOrd="0" presId="urn:microsoft.com/office/officeart/2005/8/layout/orgChart1"/>
    <dgm:cxn modelId="{3A5C57DB-52EF-412F-967B-F49D4C599816}" type="presParOf" srcId="{D65801AE-10B9-4B20-9668-7860B5EF868B}" destId="{BCF14A2D-1922-4073-915A-B4F265BEBB47}" srcOrd="0" destOrd="0" presId="urn:microsoft.com/office/officeart/2005/8/layout/orgChart1"/>
    <dgm:cxn modelId="{2A50DABB-E1C1-4B90-955E-3097A1B4818E}" type="presParOf" srcId="{D65801AE-10B9-4B20-9668-7860B5EF868B}" destId="{296BBD37-6439-46D1-A88A-571DA3476115}" srcOrd="1" destOrd="0" presId="urn:microsoft.com/office/officeart/2005/8/layout/orgChart1"/>
    <dgm:cxn modelId="{BD85974A-83A3-47CA-8B14-3C68DA1ABC7B}" type="presParOf" srcId="{569C276C-3AD3-430C-9473-5CF82C36A3E0}" destId="{5A986F2D-E719-4860-9A1A-8F1AAF72B500}" srcOrd="1" destOrd="0" presId="urn:microsoft.com/office/officeart/2005/8/layout/orgChart1"/>
    <dgm:cxn modelId="{0E733380-1F4D-421F-88CF-9135AE541C2C}" type="presParOf" srcId="{5A986F2D-E719-4860-9A1A-8F1AAF72B500}" destId="{D8E78BD3-C7F0-4AFA-AA69-DFA0187BB0F4}" srcOrd="0" destOrd="0" presId="urn:microsoft.com/office/officeart/2005/8/layout/orgChart1"/>
    <dgm:cxn modelId="{F3F50955-1660-4ABC-975E-0B0628DE4CA9}" type="presParOf" srcId="{5A986F2D-E719-4860-9A1A-8F1AAF72B500}" destId="{9245F1B3-C9B9-404F-8D5A-568599A37CF0}" srcOrd="1" destOrd="0" presId="urn:microsoft.com/office/officeart/2005/8/layout/orgChart1"/>
    <dgm:cxn modelId="{59EA7448-2BE3-465F-9DDC-9C8DA81E7583}" type="presParOf" srcId="{9245F1B3-C9B9-404F-8D5A-568599A37CF0}" destId="{35899241-3052-4F76-9DAD-A5884ED5376B}" srcOrd="0" destOrd="0" presId="urn:microsoft.com/office/officeart/2005/8/layout/orgChart1"/>
    <dgm:cxn modelId="{7B0CA71D-0FA0-40D4-A560-4762ECF24031}" type="presParOf" srcId="{35899241-3052-4F76-9DAD-A5884ED5376B}" destId="{7F7BE618-DD7B-486D-88A1-B85F549A96F4}" srcOrd="0" destOrd="0" presId="urn:microsoft.com/office/officeart/2005/8/layout/orgChart1"/>
    <dgm:cxn modelId="{9901DCB2-9F5E-40EE-91AD-C52889E58FE0}" type="presParOf" srcId="{35899241-3052-4F76-9DAD-A5884ED5376B}" destId="{69A37B95-73F0-4850-BA6E-4088E4B7D1EE}" srcOrd="1" destOrd="0" presId="urn:microsoft.com/office/officeart/2005/8/layout/orgChart1"/>
    <dgm:cxn modelId="{441BDDC0-45DD-49D8-9083-19B0CDEE99B3}" type="presParOf" srcId="{9245F1B3-C9B9-404F-8D5A-568599A37CF0}" destId="{B8A0BA20-95E9-427F-90BE-1C35B80E3923}" srcOrd="1" destOrd="0" presId="urn:microsoft.com/office/officeart/2005/8/layout/orgChart1"/>
    <dgm:cxn modelId="{79B635D4-33AE-431D-A421-9ADC14B0E01D}" type="presParOf" srcId="{B8A0BA20-95E9-427F-90BE-1C35B80E3923}" destId="{4AA506BE-455C-441E-8C3C-F25E726BF20F}" srcOrd="0" destOrd="0" presId="urn:microsoft.com/office/officeart/2005/8/layout/orgChart1"/>
    <dgm:cxn modelId="{373352DC-BAEF-40A6-8C18-DA2839EB02AC}" type="presParOf" srcId="{B8A0BA20-95E9-427F-90BE-1C35B80E3923}" destId="{38B97394-59CC-4717-855D-A0527D8B736B}" srcOrd="1" destOrd="0" presId="urn:microsoft.com/office/officeart/2005/8/layout/orgChart1"/>
    <dgm:cxn modelId="{7EB24AE1-B1BA-4E9A-8DC5-98A8FAB726DE}" type="presParOf" srcId="{38B97394-59CC-4717-855D-A0527D8B736B}" destId="{20CD3F8C-043F-48E0-A0C9-B9CF4057C8E1}" srcOrd="0" destOrd="0" presId="urn:microsoft.com/office/officeart/2005/8/layout/orgChart1"/>
    <dgm:cxn modelId="{2C267787-57CF-4C27-91B7-84CF738D00A2}" type="presParOf" srcId="{20CD3F8C-043F-48E0-A0C9-B9CF4057C8E1}" destId="{E29BD128-C426-44F5-9A0D-7ED284B4623D}" srcOrd="0" destOrd="0" presId="urn:microsoft.com/office/officeart/2005/8/layout/orgChart1"/>
    <dgm:cxn modelId="{1EB7153D-BA68-4B68-998E-7CF3A2782278}" type="presParOf" srcId="{20CD3F8C-043F-48E0-A0C9-B9CF4057C8E1}" destId="{BE96A2CF-A74A-4EC3-A98E-EE76D989E1E6}" srcOrd="1" destOrd="0" presId="urn:microsoft.com/office/officeart/2005/8/layout/orgChart1"/>
    <dgm:cxn modelId="{BC8E6F40-FA08-4403-8F47-EEC1A6930D05}" type="presParOf" srcId="{38B97394-59CC-4717-855D-A0527D8B736B}" destId="{141DD672-7B51-497B-B7B2-4D647016B1BA}" srcOrd="1" destOrd="0" presId="urn:microsoft.com/office/officeart/2005/8/layout/orgChart1"/>
    <dgm:cxn modelId="{33CF6AC8-C333-486D-B54C-14693BA8BC7C}" type="presParOf" srcId="{141DD672-7B51-497B-B7B2-4D647016B1BA}" destId="{DA0174B5-88E5-483F-8FF0-8BC7120EF720}" srcOrd="0" destOrd="0" presId="urn:microsoft.com/office/officeart/2005/8/layout/orgChart1"/>
    <dgm:cxn modelId="{0F7984B6-1C8B-46C5-8D07-C384B0D85468}" type="presParOf" srcId="{141DD672-7B51-497B-B7B2-4D647016B1BA}" destId="{CCD616B1-BF39-48D4-855B-420A21A08C5F}" srcOrd="1" destOrd="0" presId="urn:microsoft.com/office/officeart/2005/8/layout/orgChart1"/>
    <dgm:cxn modelId="{6EA7D9C4-1A5E-4050-BAE5-E7D288C7D5A4}" type="presParOf" srcId="{CCD616B1-BF39-48D4-855B-420A21A08C5F}" destId="{C8E2A5C1-ECEE-4E06-9310-176E4C9871E0}" srcOrd="0" destOrd="0" presId="urn:microsoft.com/office/officeart/2005/8/layout/orgChart1"/>
    <dgm:cxn modelId="{892AE214-9463-44DA-A290-DD1229A98374}" type="presParOf" srcId="{C8E2A5C1-ECEE-4E06-9310-176E4C9871E0}" destId="{CB65DBE6-4D31-47F3-87F6-27B1E4DDE823}" srcOrd="0" destOrd="0" presId="urn:microsoft.com/office/officeart/2005/8/layout/orgChart1"/>
    <dgm:cxn modelId="{BF951121-3B17-4731-BA5B-3DBD64106B01}" type="presParOf" srcId="{C8E2A5C1-ECEE-4E06-9310-176E4C9871E0}" destId="{93C5D431-A72E-4765-BB91-324732F25261}" srcOrd="1" destOrd="0" presId="urn:microsoft.com/office/officeart/2005/8/layout/orgChart1"/>
    <dgm:cxn modelId="{93BF5E5B-26CB-4606-ADCC-3238CCE3342F}" type="presParOf" srcId="{CCD616B1-BF39-48D4-855B-420A21A08C5F}" destId="{0F3A3B9B-20F4-4749-A8C2-46384200F878}" srcOrd="1" destOrd="0" presId="urn:microsoft.com/office/officeart/2005/8/layout/orgChart1"/>
    <dgm:cxn modelId="{F7099787-388B-45BF-B6FD-DABD34605FB8}" type="presParOf" srcId="{CCD616B1-BF39-48D4-855B-420A21A08C5F}" destId="{75172791-AD75-430D-A35A-A9BBC693530A}" srcOrd="2" destOrd="0" presId="urn:microsoft.com/office/officeart/2005/8/layout/orgChart1"/>
    <dgm:cxn modelId="{29F19CCF-5CC9-48F0-A1A1-90068A954E34}" type="presParOf" srcId="{38B97394-59CC-4717-855D-A0527D8B736B}" destId="{57D28711-7277-4669-BA4D-AB74B23F6115}" srcOrd="2" destOrd="0" presId="urn:microsoft.com/office/officeart/2005/8/layout/orgChart1"/>
    <dgm:cxn modelId="{BAAF3CE3-1808-4720-B57C-EB201128DBB5}" type="presParOf" srcId="{B8A0BA20-95E9-427F-90BE-1C35B80E3923}" destId="{CB4848AA-7477-4409-BC72-EE349A9BD9F5}" srcOrd="2" destOrd="0" presId="urn:microsoft.com/office/officeart/2005/8/layout/orgChart1"/>
    <dgm:cxn modelId="{2A616399-FBDA-4CAF-BBA6-283632D76578}" type="presParOf" srcId="{B8A0BA20-95E9-427F-90BE-1C35B80E3923}" destId="{240EE3D8-F75F-465A-A7C4-4E96D37AE759}" srcOrd="3" destOrd="0" presId="urn:microsoft.com/office/officeart/2005/8/layout/orgChart1"/>
    <dgm:cxn modelId="{D8C319E0-B5D2-419D-97E5-62AEB0CC2667}" type="presParOf" srcId="{240EE3D8-F75F-465A-A7C4-4E96D37AE759}" destId="{F91BDD03-4D87-4960-8535-8EE762ECABAA}" srcOrd="0" destOrd="0" presId="urn:microsoft.com/office/officeart/2005/8/layout/orgChart1"/>
    <dgm:cxn modelId="{D02D76AA-7B6B-46DD-ABD4-9BB8F46529B8}" type="presParOf" srcId="{F91BDD03-4D87-4960-8535-8EE762ECABAA}" destId="{01D47B60-B16C-48B1-8890-82FE7EC423FB}" srcOrd="0" destOrd="0" presId="urn:microsoft.com/office/officeart/2005/8/layout/orgChart1"/>
    <dgm:cxn modelId="{1222C5DB-384A-4221-8AD4-B6DCBFE20314}" type="presParOf" srcId="{F91BDD03-4D87-4960-8535-8EE762ECABAA}" destId="{EC3B5BD5-82EE-46A0-9586-98B79C202D7F}" srcOrd="1" destOrd="0" presId="urn:microsoft.com/office/officeart/2005/8/layout/orgChart1"/>
    <dgm:cxn modelId="{F5CE6FEC-B557-4103-9FFA-D5BE31821161}" type="presParOf" srcId="{240EE3D8-F75F-465A-A7C4-4E96D37AE759}" destId="{97F18FBB-E3CF-4AA7-9EE1-AC26B9B78DB2}" srcOrd="1" destOrd="0" presId="urn:microsoft.com/office/officeart/2005/8/layout/orgChart1"/>
    <dgm:cxn modelId="{8B376CD4-A207-49E2-843B-1D40B5970056}" type="presParOf" srcId="{97F18FBB-E3CF-4AA7-9EE1-AC26B9B78DB2}" destId="{963F9C19-3762-48E4-A9A5-7FE76F47364A}" srcOrd="0" destOrd="0" presId="urn:microsoft.com/office/officeart/2005/8/layout/orgChart1"/>
    <dgm:cxn modelId="{3C314B4D-2B57-4AD8-B4FE-E83FD4C37043}" type="presParOf" srcId="{97F18FBB-E3CF-4AA7-9EE1-AC26B9B78DB2}" destId="{515A5E70-6990-4F46-8B33-426EBCBCDAF8}" srcOrd="1" destOrd="0" presId="urn:microsoft.com/office/officeart/2005/8/layout/orgChart1"/>
    <dgm:cxn modelId="{DE9C1A9A-F8BC-4EF2-AE0A-10B98E79DF44}" type="presParOf" srcId="{515A5E70-6990-4F46-8B33-426EBCBCDAF8}" destId="{13CD6A5F-5B0B-4990-815E-0CEC1ED6442E}" srcOrd="0" destOrd="0" presId="urn:microsoft.com/office/officeart/2005/8/layout/orgChart1"/>
    <dgm:cxn modelId="{413A93C7-36FB-49D6-9934-101DD0A8C125}" type="presParOf" srcId="{13CD6A5F-5B0B-4990-815E-0CEC1ED6442E}" destId="{7BAD6BF4-9BEF-4D8E-BEB4-98E0722047D1}" srcOrd="0" destOrd="0" presId="urn:microsoft.com/office/officeart/2005/8/layout/orgChart1"/>
    <dgm:cxn modelId="{2AB5F31D-F91A-4A00-92EC-F9FD666B51A9}" type="presParOf" srcId="{13CD6A5F-5B0B-4990-815E-0CEC1ED6442E}" destId="{8DC07C8C-0C5C-4AAF-AE62-B413D886C2DB}" srcOrd="1" destOrd="0" presId="urn:microsoft.com/office/officeart/2005/8/layout/orgChart1"/>
    <dgm:cxn modelId="{272F7597-3B77-4294-A874-A9E28AF62A83}" type="presParOf" srcId="{515A5E70-6990-4F46-8B33-426EBCBCDAF8}" destId="{95C75E96-6AE9-40BB-8E76-8AE2A79BBBA9}" srcOrd="1" destOrd="0" presId="urn:microsoft.com/office/officeart/2005/8/layout/orgChart1"/>
    <dgm:cxn modelId="{4858F42F-4305-4E68-AAAA-14E926132B85}" type="presParOf" srcId="{515A5E70-6990-4F46-8B33-426EBCBCDAF8}" destId="{621A6861-7757-4AD7-9644-8A87C1125824}" srcOrd="2" destOrd="0" presId="urn:microsoft.com/office/officeart/2005/8/layout/orgChart1"/>
    <dgm:cxn modelId="{D232AE6F-F713-467B-AD8B-5F5FE8E52995}" type="presParOf" srcId="{240EE3D8-F75F-465A-A7C4-4E96D37AE759}" destId="{7BC8490B-30BC-431F-B1D7-1E330697AF1C}" srcOrd="2" destOrd="0" presId="urn:microsoft.com/office/officeart/2005/8/layout/orgChart1"/>
    <dgm:cxn modelId="{CF2C1A10-C3FE-48FB-AEB3-144E093DF390}" type="presParOf" srcId="{9245F1B3-C9B9-404F-8D5A-568599A37CF0}" destId="{D34E1396-AE4B-430A-9C1E-A07E080F89F4}" srcOrd="2" destOrd="0" presId="urn:microsoft.com/office/officeart/2005/8/layout/orgChart1"/>
    <dgm:cxn modelId="{219EF157-08C4-4C53-942A-DA18AE02429D}" type="presParOf" srcId="{5A986F2D-E719-4860-9A1A-8F1AAF72B500}" destId="{DCF7F51A-EF8B-4002-8E39-3909C3DE053F}" srcOrd="2" destOrd="0" presId="urn:microsoft.com/office/officeart/2005/8/layout/orgChart1"/>
    <dgm:cxn modelId="{D8FCDEA7-CD53-46A4-BAD9-FD5F40535A12}" type="presParOf" srcId="{5A986F2D-E719-4860-9A1A-8F1AAF72B500}" destId="{A9F6ACEC-0AD4-46AE-891E-9AEBB980B728}" srcOrd="3" destOrd="0" presId="urn:microsoft.com/office/officeart/2005/8/layout/orgChart1"/>
    <dgm:cxn modelId="{CDB098F7-A0E6-4456-83A8-EFB8555B6614}" type="presParOf" srcId="{A9F6ACEC-0AD4-46AE-891E-9AEBB980B728}" destId="{F4FAE5A2-C09F-4D74-B443-FCE06353336E}" srcOrd="0" destOrd="0" presId="urn:microsoft.com/office/officeart/2005/8/layout/orgChart1"/>
    <dgm:cxn modelId="{D0D0260E-0AD7-4AA7-B457-39F0296ED02B}" type="presParOf" srcId="{F4FAE5A2-C09F-4D74-B443-FCE06353336E}" destId="{986875B8-A1F9-41D5-BF31-DEA9DC373699}" srcOrd="0" destOrd="0" presId="urn:microsoft.com/office/officeart/2005/8/layout/orgChart1"/>
    <dgm:cxn modelId="{49A1F52C-637E-47CE-9648-BAB2520F5578}" type="presParOf" srcId="{F4FAE5A2-C09F-4D74-B443-FCE06353336E}" destId="{9C612F49-BB11-4EB8-8DF4-81C44B3A92C6}" srcOrd="1" destOrd="0" presId="urn:microsoft.com/office/officeart/2005/8/layout/orgChart1"/>
    <dgm:cxn modelId="{096BF003-F1BB-48A6-B14D-290257E6C322}" type="presParOf" srcId="{A9F6ACEC-0AD4-46AE-891E-9AEBB980B728}" destId="{BA8D0A5C-6AEB-4C8E-94DF-15F0FE5A26C5}" srcOrd="1" destOrd="0" presId="urn:microsoft.com/office/officeart/2005/8/layout/orgChart1"/>
    <dgm:cxn modelId="{E43E83AA-75AB-48FC-80B6-A11BF8E83E2C}" type="presParOf" srcId="{BA8D0A5C-6AEB-4C8E-94DF-15F0FE5A26C5}" destId="{8999EF43-612A-46D9-85A4-67B4C8458838}" srcOrd="0" destOrd="0" presId="urn:microsoft.com/office/officeart/2005/8/layout/orgChart1"/>
    <dgm:cxn modelId="{BABA6894-227C-4526-9599-035ED42D85EA}" type="presParOf" srcId="{BA8D0A5C-6AEB-4C8E-94DF-15F0FE5A26C5}" destId="{437801ED-71B5-486F-88A4-DD231F115AF8}" srcOrd="1" destOrd="0" presId="urn:microsoft.com/office/officeart/2005/8/layout/orgChart1"/>
    <dgm:cxn modelId="{6C516CCE-44B3-40ED-B894-4B2F2F991B37}" type="presParOf" srcId="{437801ED-71B5-486F-88A4-DD231F115AF8}" destId="{06756BF6-2A78-407E-8E1E-DEC4A9EF4CA9}" srcOrd="0" destOrd="0" presId="urn:microsoft.com/office/officeart/2005/8/layout/orgChart1"/>
    <dgm:cxn modelId="{011E3EA3-F644-44F5-9E78-8AA446AC3645}" type="presParOf" srcId="{06756BF6-2A78-407E-8E1E-DEC4A9EF4CA9}" destId="{A1DB6A62-B0C9-4599-8007-5A991CCD614C}" srcOrd="0" destOrd="0" presId="urn:microsoft.com/office/officeart/2005/8/layout/orgChart1"/>
    <dgm:cxn modelId="{A6D88538-F186-4357-A625-30C7192CBA09}" type="presParOf" srcId="{06756BF6-2A78-407E-8E1E-DEC4A9EF4CA9}" destId="{931747FB-BFB4-4014-BB0F-E36071D4A775}" srcOrd="1" destOrd="0" presId="urn:microsoft.com/office/officeart/2005/8/layout/orgChart1"/>
    <dgm:cxn modelId="{4B0CEBF3-BD38-4A5E-B2D0-8B46D63465D5}" type="presParOf" srcId="{437801ED-71B5-486F-88A4-DD231F115AF8}" destId="{1FA62E97-49D9-4605-A56B-DFFAECB4E531}" srcOrd="1" destOrd="0" presId="urn:microsoft.com/office/officeart/2005/8/layout/orgChart1"/>
    <dgm:cxn modelId="{07284DCF-9323-4A51-A355-169B26AFC827}" type="presParOf" srcId="{437801ED-71B5-486F-88A4-DD231F115AF8}" destId="{6517A0E9-6A63-4380-AEEB-96C44F7D60A0}" srcOrd="2" destOrd="0" presId="urn:microsoft.com/office/officeart/2005/8/layout/orgChart1"/>
    <dgm:cxn modelId="{23BB9764-4D8D-4BFB-BCDE-4148871CDB88}" type="presParOf" srcId="{BA8D0A5C-6AEB-4C8E-94DF-15F0FE5A26C5}" destId="{F2793BD6-1A3E-4F93-AEED-E0230E88B8F2}" srcOrd="2" destOrd="0" presId="urn:microsoft.com/office/officeart/2005/8/layout/orgChart1"/>
    <dgm:cxn modelId="{8A0C7C89-2F49-4ADF-B73B-B6168984ED93}" type="presParOf" srcId="{BA8D0A5C-6AEB-4C8E-94DF-15F0FE5A26C5}" destId="{1CC19DBC-9DA3-4489-A1F7-13410F61F3A9}" srcOrd="3" destOrd="0" presId="urn:microsoft.com/office/officeart/2005/8/layout/orgChart1"/>
    <dgm:cxn modelId="{C828149C-EC22-4D03-B77B-E3E6BD48F784}" type="presParOf" srcId="{1CC19DBC-9DA3-4489-A1F7-13410F61F3A9}" destId="{3CAB1886-7CD3-4F77-931E-EFDD76382BC0}" srcOrd="0" destOrd="0" presId="urn:microsoft.com/office/officeart/2005/8/layout/orgChart1"/>
    <dgm:cxn modelId="{BC4A2B5F-F2C7-46F2-A380-90A4795B0F70}" type="presParOf" srcId="{3CAB1886-7CD3-4F77-931E-EFDD76382BC0}" destId="{C3AE1041-867C-47ED-8C8C-83328C0715F8}" srcOrd="0" destOrd="0" presId="urn:microsoft.com/office/officeart/2005/8/layout/orgChart1"/>
    <dgm:cxn modelId="{CC04A220-923B-4577-AFF9-3BF39059A469}" type="presParOf" srcId="{3CAB1886-7CD3-4F77-931E-EFDD76382BC0}" destId="{E343739C-262A-4A78-910E-B45A905170D9}" srcOrd="1" destOrd="0" presId="urn:microsoft.com/office/officeart/2005/8/layout/orgChart1"/>
    <dgm:cxn modelId="{FE3CB25E-6158-4B03-AF8A-974EE1F8B65F}" type="presParOf" srcId="{1CC19DBC-9DA3-4489-A1F7-13410F61F3A9}" destId="{5FF82D35-F652-44CC-9D1B-40FCBF565093}" srcOrd="1" destOrd="0" presId="urn:microsoft.com/office/officeart/2005/8/layout/orgChart1"/>
    <dgm:cxn modelId="{C2C0DBEE-77EE-4B0A-867C-BF934F70C2AD}" type="presParOf" srcId="{1CC19DBC-9DA3-4489-A1F7-13410F61F3A9}" destId="{D37E8EF7-7864-494F-9384-C221A089CEE9}" srcOrd="2" destOrd="0" presId="urn:microsoft.com/office/officeart/2005/8/layout/orgChart1"/>
    <dgm:cxn modelId="{87A60DE2-6016-40A8-84C9-88326A74FB60}" type="presParOf" srcId="{BA8D0A5C-6AEB-4C8E-94DF-15F0FE5A26C5}" destId="{99177E12-8451-4956-B608-761B5F09C2D4}" srcOrd="4" destOrd="0" presId="urn:microsoft.com/office/officeart/2005/8/layout/orgChart1"/>
    <dgm:cxn modelId="{AFF80F74-8A9F-4AF7-B3A0-B8621BD47B77}" type="presParOf" srcId="{BA8D0A5C-6AEB-4C8E-94DF-15F0FE5A26C5}" destId="{C57B0031-5397-4981-A22E-63A9C907FB9E}" srcOrd="5" destOrd="0" presId="urn:microsoft.com/office/officeart/2005/8/layout/orgChart1"/>
    <dgm:cxn modelId="{AD8DEF54-EE50-4F59-83FD-E1E2490F4D27}" type="presParOf" srcId="{C57B0031-5397-4981-A22E-63A9C907FB9E}" destId="{91C6DEB8-35B1-48DD-9ABE-9837971C75D4}" srcOrd="0" destOrd="0" presId="urn:microsoft.com/office/officeart/2005/8/layout/orgChart1"/>
    <dgm:cxn modelId="{06916A24-B482-4535-9A5A-12437C187866}" type="presParOf" srcId="{91C6DEB8-35B1-48DD-9ABE-9837971C75D4}" destId="{6837F828-EFD3-4FD6-B004-1BBB76DAD358}" srcOrd="0" destOrd="0" presId="urn:microsoft.com/office/officeart/2005/8/layout/orgChart1"/>
    <dgm:cxn modelId="{F5069382-AF61-48D5-A45B-489E5A196ED0}" type="presParOf" srcId="{91C6DEB8-35B1-48DD-9ABE-9837971C75D4}" destId="{BE73CEB2-CC1C-4D92-9E54-DC4BF4323196}" srcOrd="1" destOrd="0" presId="urn:microsoft.com/office/officeart/2005/8/layout/orgChart1"/>
    <dgm:cxn modelId="{54FDC284-1E96-4BE9-8BFA-F439E26EC4A9}" type="presParOf" srcId="{C57B0031-5397-4981-A22E-63A9C907FB9E}" destId="{631991C4-6F7A-4089-920F-386BEEE34CC3}" srcOrd="1" destOrd="0" presId="urn:microsoft.com/office/officeart/2005/8/layout/orgChart1"/>
    <dgm:cxn modelId="{DADB6F97-912E-4578-BB8B-D0A757C07F33}" type="presParOf" srcId="{C57B0031-5397-4981-A22E-63A9C907FB9E}" destId="{90748F00-9881-4000-80A1-E062980E0119}" srcOrd="2" destOrd="0" presId="urn:microsoft.com/office/officeart/2005/8/layout/orgChart1"/>
    <dgm:cxn modelId="{58D568BC-0417-40AF-82B8-B3E271BEEAA0}" type="presParOf" srcId="{A9F6ACEC-0AD4-46AE-891E-9AEBB980B728}" destId="{49899D10-3BEF-4C65-8347-7ACD9EBF3DE6}" srcOrd="2" destOrd="0" presId="urn:microsoft.com/office/officeart/2005/8/layout/orgChart1"/>
    <dgm:cxn modelId="{477327B1-3086-4C78-AC3A-6E677F43B66B}" type="presParOf" srcId="{569C276C-3AD3-430C-9473-5CF82C36A3E0}" destId="{9529AD63-AD98-4699-B689-2C04E91CB343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6E9B92C3-70F7-40FA-A840-3DAB57710BC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Binary Step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4107" custLinFactNeighborY="-192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07FC7146-CF80-44FB-9289-ABABCF3F158D}" type="pres">
      <dgm:prSet presAssocID="{8A9B2266-C0CD-45F5-A145-8883F9D4464E}" presName="Name37" presStyleLbl="parChTrans1D2" presStyleIdx="0" presStyleCnt="1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0" presStyleCnt="1" custLinFactNeighborX="4107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0" presStyleCnt="1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0" presStyleCnt="3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0" presStyleCnt="3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0" presStyleCnt="3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1" presStyleCnt="3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1" presStyleCnt="3" custLinFactNeighborX="4107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1" presStyleCnt="3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2" presStyleCnt="3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2" presStyleCnt="3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2" presStyleCnt="3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0" presStyleCnt="5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0" presStyleCnt="5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0" presStyleCnt="5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" presStyleCnt="5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" presStyleCnt="5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" presStyleCnt="5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2" presStyleCnt="5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2" presStyleCnt="5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2" presStyleCnt="5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3" presStyleCnt="5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3" presStyleCnt="5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3" presStyleCnt="5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4" presStyleCnt="5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4" presStyleCnt="5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4" presStyleCnt="5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0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30A9790F-F010-484B-9EBA-FBFB026E5038}" type="presParOf" srcId="{E247C8AC-DD95-4CB4-B427-D6203C5DC5B0}" destId="{07FC7146-CF80-44FB-9289-ABABCF3F158D}" srcOrd="0" destOrd="0" presId="urn:microsoft.com/office/officeart/2005/8/layout/orgChart1"/>
    <dgm:cxn modelId="{BC32C14D-FA15-4198-A44E-64BC877E5A64}" type="presParOf" srcId="{E247C8AC-DD95-4CB4-B427-D6203C5DC5B0}" destId="{FAB9F998-D29F-474E-9F1F-59D304B78C76}" srcOrd="1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6E9B92C3-70F7-40FA-A840-3DAB57710BC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Binary Step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4107" custLinFactNeighborY="-192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07FC7146-CF80-44FB-9289-ABABCF3F158D}" type="pres">
      <dgm:prSet presAssocID="{8A9B2266-C0CD-45F5-A145-8883F9D4464E}" presName="Name37" presStyleLbl="parChTrans1D2" presStyleIdx="0" presStyleCnt="1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0" presStyleCnt="1" custLinFactNeighborX="4107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0" presStyleCnt="1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0" presStyleCnt="3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0" presStyleCnt="3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0" presStyleCnt="3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1" presStyleCnt="3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1" presStyleCnt="3" custLinFactNeighborX="4107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1" presStyleCnt="3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2" presStyleCnt="3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2" presStyleCnt="3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2" presStyleCnt="3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0" presStyleCnt="5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0" presStyleCnt="5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0" presStyleCnt="5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" presStyleCnt="5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" presStyleCnt="5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" presStyleCnt="5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2" presStyleCnt="5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2" presStyleCnt="5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2" presStyleCnt="5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3" presStyleCnt="5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3" presStyleCnt="5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3" presStyleCnt="5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4" presStyleCnt="5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4" presStyleCnt="5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4" presStyleCnt="5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0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30A9790F-F010-484B-9EBA-FBFB026E5038}" type="presParOf" srcId="{E247C8AC-DD95-4CB4-B427-D6203C5DC5B0}" destId="{07FC7146-CF80-44FB-9289-ABABCF3F158D}" srcOrd="0" destOrd="0" presId="urn:microsoft.com/office/officeart/2005/8/layout/orgChart1"/>
    <dgm:cxn modelId="{BC32C14D-FA15-4198-A44E-64BC877E5A64}" type="presParOf" srcId="{E247C8AC-DD95-4CB4-B427-D6203C5DC5B0}" destId="{FAB9F998-D29F-474E-9F1F-59D304B78C76}" srcOrd="1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932E3846-6514-419C-B7D8-21C114862483}">
      <dgm:prSet phldrT="[Text]" custT="1"/>
      <dgm:spPr/>
      <dgm:t>
        <a:bodyPr/>
        <a:lstStyle/>
        <a:p>
          <a:r>
            <a:rPr lang="en-US" sz="1400" dirty="0"/>
            <a:t>Interconnections</a:t>
          </a:r>
          <a:endParaRPr lang="en-IN" sz="1400" dirty="0"/>
        </a:p>
      </dgm:t>
    </dgm:pt>
    <dgm:pt modelId="{7F88BD9A-C305-4B89-ACFB-37D10304B33A}" type="parTrans" cxnId="{AB4295B3-8E2F-412C-8835-12AEF9324E9C}">
      <dgm:prSet/>
      <dgm:spPr/>
      <dgm:t>
        <a:bodyPr/>
        <a:lstStyle/>
        <a:p>
          <a:endParaRPr lang="en-IN" sz="700"/>
        </a:p>
      </dgm:t>
    </dgm:pt>
    <dgm:pt modelId="{ACEB3E68-4058-4561-B1F6-1B13CCB3BBE2}" type="sibTrans" cxnId="{AB4295B3-8E2F-412C-8835-12AEF9324E9C}">
      <dgm:prSet/>
      <dgm:spPr/>
      <dgm:t>
        <a:bodyPr/>
        <a:lstStyle/>
        <a:p>
          <a:endParaRPr lang="en-IN" sz="700"/>
        </a:p>
      </dgm:t>
    </dgm:pt>
    <dgm:pt modelId="{4D0CF7BA-DD52-4051-BD50-07AC0A9B4B06}">
      <dgm:prSet phldrT="[Text]" custT="1"/>
      <dgm:spPr/>
      <dgm:t>
        <a:bodyPr/>
        <a:lstStyle/>
        <a:p>
          <a:r>
            <a:rPr lang="en-US" sz="1400" dirty="0"/>
            <a:t>Learning</a:t>
          </a:r>
          <a:endParaRPr lang="en-IN" sz="1400" dirty="0"/>
        </a:p>
      </dgm:t>
    </dgm:pt>
    <dgm:pt modelId="{CBB85A3C-5FB6-4C83-A5E5-077CC3390DAB}" type="parTrans" cxnId="{8CB19A81-B236-4941-9786-149E84E7F247}">
      <dgm:prSet/>
      <dgm:spPr/>
      <dgm:t>
        <a:bodyPr/>
        <a:lstStyle/>
        <a:p>
          <a:endParaRPr lang="en-IN" sz="700"/>
        </a:p>
      </dgm:t>
    </dgm:pt>
    <dgm:pt modelId="{8E5DA1D8-08BD-4256-92A8-3E6DAB0EB74D}" type="sibTrans" cxnId="{8CB19A81-B236-4941-9786-149E84E7F247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AB460D7E-B3AA-40FA-8952-402C9F90680B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Feed Forward</a:t>
          </a:r>
          <a:endParaRPr lang="en-IN" sz="1400" dirty="0"/>
        </a:p>
      </dgm:t>
    </dgm:pt>
    <dgm:pt modelId="{FB9FAE60-4546-48BE-918D-32715A28EC60}" type="parTrans" cxnId="{4A05C7B3-B876-4314-B055-113FE9215EB5}">
      <dgm:prSet/>
      <dgm:spPr/>
      <dgm:t>
        <a:bodyPr/>
        <a:lstStyle/>
        <a:p>
          <a:endParaRPr lang="en-IN" sz="1200"/>
        </a:p>
      </dgm:t>
    </dgm:pt>
    <dgm:pt modelId="{3828736F-860F-423E-8A0F-4AEDE87373FC}" type="sibTrans" cxnId="{4A05C7B3-B876-4314-B055-113FE9215EB5}">
      <dgm:prSet/>
      <dgm:spPr/>
      <dgm:t>
        <a:bodyPr/>
        <a:lstStyle/>
        <a:p>
          <a:endParaRPr lang="en-IN" sz="1200"/>
        </a:p>
      </dgm:t>
    </dgm:pt>
    <dgm:pt modelId="{176E77E0-57A0-43E9-A6BF-87F97C091745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Convolution</a:t>
          </a:r>
          <a:endParaRPr lang="en-IN" sz="1400" dirty="0"/>
        </a:p>
      </dgm:t>
    </dgm:pt>
    <dgm:pt modelId="{744A1453-F697-427B-BDEA-2EBAF27DE1D2}" type="parTrans" cxnId="{5417FB7F-D28B-4F04-98B0-65595D501438}">
      <dgm:prSet/>
      <dgm:spPr/>
      <dgm:t>
        <a:bodyPr/>
        <a:lstStyle/>
        <a:p>
          <a:endParaRPr lang="en-IN" sz="1200"/>
        </a:p>
      </dgm:t>
    </dgm:pt>
    <dgm:pt modelId="{C7883D4C-D030-4F24-B486-7D96C5C6B85C}" type="sibTrans" cxnId="{5417FB7F-D28B-4F04-98B0-65595D501438}">
      <dgm:prSet/>
      <dgm:spPr/>
      <dgm:t>
        <a:bodyPr/>
        <a:lstStyle/>
        <a:p>
          <a:endParaRPr lang="en-IN" sz="1200"/>
        </a:p>
      </dgm:t>
    </dgm:pt>
    <dgm:pt modelId="{3D6E507B-39A8-4E52-B26E-B40C110EAFC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Recurrent</a:t>
          </a:r>
          <a:endParaRPr lang="en-IN" sz="1400" dirty="0"/>
        </a:p>
      </dgm:t>
    </dgm:pt>
    <dgm:pt modelId="{B786144F-5D28-4CC6-AA66-013F43EB76E3}" type="parTrans" cxnId="{2A9C1BBF-1FCD-43C3-A819-872BDB077D4F}">
      <dgm:prSet/>
      <dgm:spPr/>
      <dgm:t>
        <a:bodyPr/>
        <a:lstStyle/>
        <a:p>
          <a:endParaRPr lang="en-IN" sz="1200"/>
        </a:p>
      </dgm:t>
    </dgm:pt>
    <dgm:pt modelId="{BDF5CB6F-864F-40AD-B173-942BB1295AF1}" type="sibTrans" cxnId="{2A9C1BBF-1FCD-43C3-A819-872BDB077D4F}">
      <dgm:prSet/>
      <dgm:spPr/>
      <dgm:t>
        <a:bodyPr/>
        <a:lstStyle/>
        <a:p>
          <a:endParaRPr lang="en-IN" sz="1200"/>
        </a:p>
      </dgm:t>
    </dgm:pt>
    <dgm:pt modelId="{4836978A-6B5A-4F56-BD02-979CE871CBD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1D5E7790-0A43-4487-BF94-B93B0418E0CC}" type="parTrans" cxnId="{2BD93E6F-D171-4732-8AB6-55B5551D712C}">
      <dgm:prSet/>
      <dgm:spPr/>
      <dgm:t>
        <a:bodyPr/>
        <a:lstStyle/>
        <a:p>
          <a:endParaRPr lang="en-IN" sz="1200"/>
        </a:p>
      </dgm:t>
    </dgm:pt>
    <dgm:pt modelId="{872B4BF6-6E4A-4DCE-B8F9-62091843DE0A}" type="sibTrans" cxnId="{2BD93E6F-D171-4732-8AB6-55B5551D712C}">
      <dgm:prSet/>
      <dgm:spPr/>
      <dgm:t>
        <a:bodyPr/>
        <a:lstStyle/>
        <a:p>
          <a:endParaRPr lang="en-IN" sz="1200"/>
        </a:p>
      </dgm:t>
    </dgm:pt>
    <dgm:pt modelId="{A0CAE110-AFE0-40A4-9C40-2DC0B68BF4B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BFAED2D2-AEB7-4B02-93A8-E0F6A437049A}" type="parTrans" cxnId="{86D25E81-E21F-438E-B605-D63D1DD4EB0A}">
      <dgm:prSet/>
      <dgm:spPr/>
      <dgm:t>
        <a:bodyPr/>
        <a:lstStyle/>
        <a:p>
          <a:endParaRPr lang="en-IN" sz="1200"/>
        </a:p>
      </dgm:t>
    </dgm:pt>
    <dgm:pt modelId="{05D5EEFC-972E-4B93-8637-88B87D97916E}" type="sibTrans" cxnId="{86D25E81-E21F-438E-B605-D63D1DD4EB0A}">
      <dgm:prSet/>
      <dgm:spPr/>
      <dgm:t>
        <a:bodyPr/>
        <a:lstStyle/>
        <a:p>
          <a:endParaRPr lang="en-IN" sz="1200"/>
        </a:p>
      </dgm:t>
    </dgm:pt>
    <dgm:pt modelId="{81C100CA-6DBB-4715-A882-A8ED960309D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Single Layer</a:t>
          </a:r>
          <a:endParaRPr lang="en-IN" sz="1400" dirty="0"/>
        </a:p>
      </dgm:t>
    </dgm:pt>
    <dgm:pt modelId="{FFF983E5-584F-4B1E-B047-763FA4264669}" type="parTrans" cxnId="{7726C497-5068-4060-B8AC-1239EE0F3CB2}">
      <dgm:prSet/>
      <dgm:spPr/>
      <dgm:t>
        <a:bodyPr/>
        <a:lstStyle/>
        <a:p>
          <a:endParaRPr lang="en-IN" sz="1200"/>
        </a:p>
      </dgm:t>
    </dgm:pt>
    <dgm:pt modelId="{E7CFAD5F-CABE-4267-965A-D2D039D6F58D}" type="sibTrans" cxnId="{7726C497-5068-4060-B8AC-1239EE0F3CB2}">
      <dgm:prSet/>
      <dgm:spPr/>
      <dgm:t>
        <a:bodyPr/>
        <a:lstStyle/>
        <a:p>
          <a:endParaRPr lang="en-IN" sz="1200"/>
        </a:p>
      </dgm:t>
    </dgm:pt>
    <dgm:pt modelId="{50CDA482-75AF-4333-B37B-179556E7048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Multilayer</a:t>
          </a:r>
          <a:endParaRPr lang="en-IN" sz="1400" dirty="0"/>
        </a:p>
      </dgm:t>
    </dgm:pt>
    <dgm:pt modelId="{FEEDD855-B18E-4BA2-AA47-17D18BE348C4}" type="parTrans" cxnId="{F4EC3AF3-77CA-44DB-A7EB-BF4916DCC83C}">
      <dgm:prSet/>
      <dgm:spPr/>
      <dgm:t>
        <a:bodyPr/>
        <a:lstStyle/>
        <a:p>
          <a:endParaRPr lang="en-IN" sz="1200"/>
        </a:p>
      </dgm:t>
    </dgm:pt>
    <dgm:pt modelId="{2BA2B1AE-19FE-4D3A-AEA7-AC4E0610E76D}" type="sibTrans" cxnId="{F4EC3AF3-77CA-44DB-A7EB-BF4916DCC83C}">
      <dgm:prSet/>
      <dgm:spPr/>
      <dgm:t>
        <a:bodyPr/>
        <a:lstStyle/>
        <a:p>
          <a:endParaRPr lang="en-IN" sz="1200"/>
        </a:p>
      </dgm:t>
    </dgm:pt>
    <dgm:pt modelId="{685FA5C9-C9AF-4FAF-A9E6-18C9AAC8718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Rules</a:t>
          </a:r>
          <a:endParaRPr lang="en-IN" sz="1400" dirty="0"/>
        </a:p>
      </dgm:t>
    </dgm:pt>
    <dgm:pt modelId="{093BED9A-FECE-4E51-B8EC-C1F26CF02951}" type="parTrans" cxnId="{771A8041-D6EB-4053-B968-8F3FE691686A}">
      <dgm:prSet/>
      <dgm:spPr/>
      <dgm:t>
        <a:bodyPr/>
        <a:lstStyle/>
        <a:p>
          <a:endParaRPr lang="en-IN" sz="1200"/>
        </a:p>
      </dgm:t>
    </dgm:pt>
    <dgm:pt modelId="{297E1148-FB96-48D5-B168-372DC3C6C50B}" type="sibTrans" cxnId="{771A8041-D6EB-4053-B968-8F3FE691686A}">
      <dgm:prSet/>
      <dgm:spPr/>
      <dgm:t>
        <a:bodyPr/>
        <a:lstStyle/>
        <a:p>
          <a:endParaRPr lang="en-IN" sz="1200"/>
        </a:p>
      </dgm:t>
    </dgm:pt>
    <dgm:pt modelId="{258CDCF0-4208-4387-983C-D984C98E7EB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Parameter Learning</a:t>
          </a:r>
          <a:endParaRPr lang="en-IN" sz="1400" dirty="0"/>
        </a:p>
      </dgm:t>
    </dgm:pt>
    <dgm:pt modelId="{401AC510-48D9-4B09-ACD4-4EBAFCCF642D}" type="parTrans" cxnId="{051CE6F7-D2EC-4A0F-B96E-0A5103D71A21}">
      <dgm:prSet/>
      <dgm:spPr/>
      <dgm:t>
        <a:bodyPr/>
        <a:lstStyle/>
        <a:p>
          <a:endParaRPr lang="en-IN" sz="1200"/>
        </a:p>
      </dgm:t>
    </dgm:pt>
    <dgm:pt modelId="{BF7290A4-B1E7-43A0-B013-876765429D16}" type="sibTrans" cxnId="{051CE6F7-D2EC-4A0F-B96E-0A5103D71A21}">
      <dgm:prSet/>
      <dgm:spPr/>
      <dgm:t>
        <a:bodyPr/>
        <a:lstStyle/>
        <a:p>
          <a:endParaRPr lang="en-IN" sz="1200"/>
        </a:p>
      </dgm:t>
    </dgm:pt>
    <dgm:pt modelId="{8BE1FBD3-0DFD-48B3-97BC-D1BB0CAB50FE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Structure Learning</a:t>
          </a:r>
          <a:endParaRPr lang="en-IN" sz="1400" dirty="0"/>
        </a:p>
      </dgm:t>
    </dgm:pt>
    <dgm:pt modelId="{D7C3EDA3-26A2-42E9-9FEE-2BAD37E5F5B5}" type="parTrans" cxnId="{1A808B53-861D-48E4-A670-BBCE190B2C6A}">
      <dgm:prSet/>
      <dgm:spPr/>
      <dgm:t>
        <a:bodyPr/>
        <a:lstStyle/>
        <a:p>
          <a:endParaRPr lang="en-IN" sz="1200"/>
        </a:p>
      </dgm:t>
    </dgm:pt>
    <dgm:pt modelId="{CA869307-595C-4F18-BFD9-3FF6F62BE3D5}" type="sibTrans" cxnId="{1A808B53-861D-48E4-A670-BBCE190B2C6A}">
      <dgm:prSet/>
      <dgm:spPr/>
      <dgm:t>
        <a:bodyPr/>
        <a:lstStyle/>
        <a:p>
          <a:endParaRPr lang="en-IN" sz="1200"/>
        </a:p>
      </dgm:t>
    </dgm:pt>
    <dgm:pt modelId="{6241E8A8-C8AE-48E9-ABCC-0AA288A39DF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Types</a:t>
          </a:r>
          <a:endParaRPr lang="en-IN" sz="1400" dirty="0"/>
        </a:p>
      </dgm:t>
    </dgm:pt>
    <dgm:pt modelId="{871ADFFD-5030-4C1C-8DF2-72B6DBA41972}" type="parTrans" cxnId="{E43DBD7A-9AF7-48DE-86CE-7DCB5D561CAD}">
      <dgm:prSet/>
      <dgm:spPr/>
      <dgm:t>
        <a:bodyPr/>
        <a:lstStyle/>
        <a:p>
          <a:endParaRPr lang="en-IN" sz="1200"/>
        </a:p>
      </dgm:t>
    </dgm:pt>
    <dgm:pt modelId="{6503EC6A-B3B4-44E1-AFC0-B83A2B9FD929}" type="sibTrans" cxnId="{E43DBD7A-9AF7-48DE-86CE-7DCB5D561CAD}">
      <dgm:prSet/>
      <dgm:spPr/>
      <dgm:t>
        <a:bodyPr/>
        <a:lstStyle/>
        <a:p>
          <a:endParaRPr lang="en-IN" sz="1200"/>
        </a:p>
      </dgm:t>
    </dgm:pt>
    <dgm:pt modelId="{CB5BCBDA-C649-4EB4-B68F-943DFB24943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Supervised</a:t>
          </a:r>
          <a:endParaRPr lang="en-IN" sz="1400" dirty="0"/>
        </a:p>
      </dgm:t>
    </dgm:pt>
    <dgm:pt modelId="{9FB92057-27E4-4657-89EC-EFD345310C80}" type="parTrans" cxnId="{E0858F26-1C25-4A9D-87BF-0303D3C4813E}">
      <dgm:prSet/>
      <dgm:spPr/>
      <dgm:t>
        <a:bodyPr/>
        <a:lstStyle/>
        <a:p>
          <a:endParaRPr lang="en-IN" sz="1200"/>
        </a:p>
      </dgm:t>
    </dgm:pt>
    <dgm:pt modelId="{9A25573C-A805-428B-82EB-2058FB5ACCC7}" type="sibTrans" cxnId="{E0858F26-1C25-4A9D-87BF-0303D3C4813E}">
      <dgm:prSet/>
      <dgm:spPr/>
      <dgm:t>
        <a:bodyPr/>
        <a:lstStyle/>
        <a:p>
          <a:endParaRPr lang="en-IN" sz="1200"/>
        </a:p>
      </dgm:t>
    </dgm:pt>
    <dgm:pt modelId="{D6C014AC-9A4D-40A4-A80C-C7D4241CF6AB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Unsupervised</a:t>
          </a:r>
          <a:endParaRPr lang="en-IN" sz="1400" dirty="0"/>
        </a:p>
      </dgm:t>
    </dgm:pt>
    <dgm:pt modelId="{5E0148EF-1A68-4DDF-8B3B-07983731F30B}" type="parTrans" cxnId="{6C9FF8A8-6832-41D9-99A6-51233BCCB05D}">
      <dgm:prSet/>
      <dgm:spPr/>
      <dgm:t>
        <a:bodyPr/>
        <a:lstStyle/>
        <a:p>
          <a:endParaRPr lang="en-IN" sz="1200"/>
        </a:p>
      </dgm:t>
    </dgm:pt>
    <dgm:pt modelId="{F3A58F3C-7DC6-4137-A0F7-2B1233D703C4}" type="sibTrans" cxnId="{6C9FF8A8-6832-41D9-99A6-51233BCCB05D}">
      <dgm:prSet/>
      <dgm:spPr/>
      <dgm:t>
        <a:bodyPr/>
        <a:lstStyle/>
        <a:p>
          <a:endParaRPr lang="en-IN" sz="1200"/>
        </a:p>
      </dgm:t>
    </dgm:pt>
    <dgm:pt modelId="{DDA954F0-EA10-405E-A421-FAE81AA0CE02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Reinforcement </a:t>
          </a:r>
          <a:endParaRPr lang="en-IN" sz="1400" dirty="0"/>
        </a:p>
      </dgm:t>
    </dgm:pt>
    <dgm:pt modelId="{2421FE4B-D45B-4BE6-B74D-0446F0917AD3}" type="parTrans" cxnId="{C6D23256-6E7F-4FBB-8FAB-6E47F5FE7493}">
      <dgm:prSet/>
      <dgm:spPr/>
      <dgm:t>
        <a:bodyPr/>
        <a:lstStyle/>
        <a:p>
          <a:endParaRPr lang="en-IN" sz="1200"/>
        </a:p>
      </dgm:t>
    </dgm:pt>
    <dgm:pt modelId="{10F5734B-F071-4A1D-AD5B-5FE03FCE8777}" type="sibTrans" cxnId="{C6D23256-6E7F-4FBB-8FAB-6E47F5FE7493}">
      <dgm:prSet/>
      <dgm:spPr/>
      <dgm:t>
        <a:bodyPr/>
        <a:lstStyle/>
        <a:p>
          <a:endParaRPr lang="en-IN" sz="1200"/>
        </a:p>
      </dgm:t>
    </dgm:pt>
    <dgm:pt modelId="{6E9B92C3-70F7-40FA-A840-3DAB57710BC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Binary Step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9959" custLinFactNeighborY="-47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3842DAFA-A36F-4A23-9AD0-886F791D3168}" type="pres">
      <dgm:prSet presAssocID="{7F88BD9A-C305-4B89-ACFB-37D10304B33A}" presName="Name37" presStyleLbl="parChTrans1D2" presStyleIdx="0" presStyleCnt="3"/>
      <dgm:spPr/>
    </dgm:pt>
    <dgm:pt modelId="{AD0CB0F2-E073-462B-929D-9CEF2C38F987}" type="pres">
      <dgm:prSet presAssocID="{932E3846-6514-419C-B7D8-21C114862483}" presName="hierRoot2" presStyleCnt="0">
        <dgm:presLayoutVars>
          <dgm:hierBranch val="init"/>
        </dgm:presLayoutVars>
      </dgm:prSet>
      <dgm:spPr/>
    </dgm:pt>
    <dgm:pt modelId="{6DF3EFE6-0653-4359-AEA4-DCD192AB9C4E}" type="pres">
      <dgm:prSet presAssocID="{932E3846-6514-419C-B7D8-21C114862483}" presName="rootComposite" presStyleCnt="0"/>
      <dgm:spPr/>
    </dgm:pt>
    <dgm:pt modelId="{23196580-17A8-4D3B-A303-B24D36C57F1F}" type="pres">
      <dgm:prSet presAssocID="{932E3846-6514-419C-B7D8-21C114862483}" presName="rootText" presStyleLbl="node2" presStyleIdx="0" presStyleCnt="3" custScaleX="138414">
        <dgm:presLayoutVars>
          <dgm:chPref val="3"/>
        </dgm:presLayoutVars>
      </dgm:prSet>
      <dgm:spPr/>
    </dgm:pt>
    <dgm:pt modelId="{B38B793A-0417-4B22-A38A-FFC2297ECC0C}" type="pres">
      <dgm:prSet presAssocID="{932E3846-6514-419C-B7D8-21C114862483}" presName="rootConnector" presStyleLbl="node2" presStyleIdx="0" presStyleCnt="3"/>
      <dgm:spPr/>
    </dgm:pt>
    <dgm:pt modelId="{3A199264-BCB3-4EF4-984F-A4E33B984EA2}" type="pres">
      <dgm:prSet presAssocID="{932E3846-6514-419C-B7D8-21C114862483}" presName="hierChild4" presStyleCnt="0"/>
      <dgm:spPr/>
    </dgm:pt>
    <dgm:pt modelId="{51450C6A-BBA2-4D7A-922E-9E1F231F94B3}" type="pres">
      <dgm:prSet presAssocID="{FB9FAE60-4546-48BE-918D-32715A28EC60}" presName="Name37" presStyleLbl="parChTrans1D3" presStyleIdx="0" presStyleCnt="8"/>
      <dgm:spPr/>
    </dgm:pt>
    <dgm:pt modelId="{26F99360-F1E3-47C0-A579-AFF9A4F334FD}" type="pres">
      <dgm:prSet presAssocID="{AB460D7E-B3AA-40FA-8952-402C9F90680B}" presName="hierRoot2" presStyleCnt="0">
        <dgm:presLayoutVars>
          <dgm:hierBranch val="init"/>
        </dgm:presLayoutVars>
      </dgm:prSet>
      <dgm:spPr/>
    </dgm:pt>
    <dgm:pt modelId="{9BA0E281-2760-417C-9FE2-C6F5700F3907}" type="pres">
      <dgm:prSet presAssocID="{AB460D7E-B3AA-40FA-8952-402C9F90680B}" presName="rootComposite" presStyleCnt="0"/>
      <dgm:spPr/>
    </dgm:pt>
    <dgm:pt modelId="{0E4F6ECF-7E92-4B9B-BB39-434881A751B9}" type="pres">
      <dgm:prSet presAssocID="{AB460D7E-B3AA-40FA-8952-402C9F90680B}" presName="rootText" presStyleLbl="node3" presStyleIdx="0" presStyleCnt="8">
        <dgm:presLayoutVars>
          <dgm:chPref val="3"/>
        </dgm:presLayoutVars>
      </dgm:prSet>
      <dgm:spPr/>
    </dgm:pt>
    <dgm:pt modelId="{480BF839-20B6-4B65-B4D5-C0CC7E9A5BC9}" type="pres">
      <dgm:prSet presAssocID="{AB460D7E-B3AA-40FA-8952-402C9F90680B}" presName="rootConnector" presStyleLbl="node3" presStyleIdx="0" presStyleCnt="8"/>
      <dgm:spPr/>
    </dgm:pt>
    <dgm:pt modelId="{A3241861-D660-4517-920C-4CB55468F0E5}" type="pres">
      <dgm:prSet presAssocID="{AB460D7E-B3AA-40FA-8952-402C9F90680B}" presName="hierChild4" presStyleCnt="0"/>
      <dgm:spPr/>
    </dgm:pt>
    <dgm:pt modelId="{22467D1D-B9BC-474B-B8D2-8B1E0266A82A}" type="pres">
      <dgm:prSet presAssocID="{1D5E7790-0A43-4487-BF94-B93B0418E0CC}" presName="Name37" presStyleLbl="parChTrans1D4" presStyleIdx="0" presStyleCnt="14"/>
      <dgm:spPr/>
    </dgm:pt>
    <dgm:pt modelId="{BA3DE8C1-2649-45E6-B497-7336A26F3AD7}" type="pres">
      <dgm:prSet presAssocID="{4836978A-6B5A-4F56-BD02-979CE871CBDA}" presName="hierRoot2" presStyleCnt="0">
        <dgm:presLayoutVars>
          <dgm:hierBranch val="init"/>
        </dgm:presLayoutVars>
      </dgm:prSet>
      <dgm:spPr/>
    </dgm:pt>
    <dgm:pt modelId="{8A7AE461-CD9C-4431-A913-487D0EDADEF9}" type="pres">
      <dgm:prSet presAssocID="{4836978A-6B5A-4F56-BD02-979CE871CBDA}" presName="rootComposite" presStyleCnt="0"/>
      <dgm:spPr/>
    </dgm:pt>
    <dgm:pt modelId="{6EC32ABA-EA29-4001-981F-081A584D51A0}" type="pres">
      <dgm:prSet presAssocID="{4836978A-6B5A-4F56-BD02-979CE871CBDA}" presName="rootText" presStyleLbl="node4" presStyleIdx="0" presStyleCnt="14" custScaleX="122205">
        <dgm:presLayoutVars>
          <dgm:chPref val="3"/>
        </dgm:presLayoutVars>
      </dgm:prSet>
      <dgm:spPr/>
    </dgm:pt>
    <dgm:pt modelId="{FCE24889-BD93-431B-B6A9-731DBD244042}" type="pres">
      <dgm:prSet presAssocID="{4836978A-6B5A-4F56-BD02-979CE871CBDA}" presName="rootConnector" presStyleLbl="node4" presStyleIdx="0" presStyleCnt="14"/>
      <dgm:spPr/>
    </dgm:pt>
    <dgm:pt modelId="{AD698CDD-1C07-4CC3-BBE5-5DB86A278CE7}" type="pres">
      <dgm:prSet presAssocID="{4836978A-6B5A-4F56-BD02-979CE871CBDA}" presName="hierChild4" presStyleCnt="0"/>
      <dgm:spPr/>
    </dgm:pt>
    <dgm:pt modelId="{B4922E83-A94B-4927-8F28-3B09525E306A}" type="pres">
      <dgm:prSet presAssocID="{4836978A-6B5A-4F56-BD02-979CE871CBDA}" presName="hierChild5" presStyleCnt="0"/>
      <dgm:spPr/>
    </dgm:pt>
    <dgm:pt modelId="{7CB592DC-1CDC-4B63-8754-FBDB587C43C4}" type="pres">
      <dgm:prSet presAssocID="{BFAED2D2-AEB7-4B02-93A8-E0F6A437049A}" presName="Name37" presStyleLbl="parChTrans1D4" presStyleIdx="1" presStyleCnt="14"/>
      <dgm:spPr/>
    </dgm:pt>
    <dgm:pt modelId="{82828667-E686-489E-ADC6-53E6642254A2}" type="pres">
      <dgm:prSet presAssocID="{A0CAE110-AFE0-40A4-9C40-2DC0B68BF4BC}" presName="hierRoot2" presStyleCnt="0">
        <dgm:presLayoutVars>
          <dgm:hierBranch val="init"/>
        </dgm:presLayoutVars>
      </dgm:prSet>
      <dgm:spPr/>
    </dgm:pt>
    <dgm:pt modelId="{B11B8657-1D14-4337-ABCF-8F728141900D}" type="pres">
      <dgm:prSet presAssocID="{A0CAE110-AFE0-40A4-9C40-2DC0B68BF4BC}" presName="rootComposite" presStyleCnt="0"/>
      <dgm:spPr/>
    </dgm:pt>
    <dgm:pt modelId="{4C6D15CB-4C9F-4EC7-9AFF-89F1472A7EA9}" type="pres">
      <dgm:prSet presAssocID="{A0CAE110-AFE0-40A4-9C40-2DC0B68BF4BC}" presName="rootText" presStyleLbl="node4" presStyleIdx="1" presStyleCnt="14" custScaleX="122205">
        <dgm:presLayoutVars>
          <dgm:chPref val="3"/>
        </dgm:presLayoutVars>
      </dgm:prSet>
      <dgm:spPr/>
    </dgm:pt>
    <dgm:pt modelId="{46BC0E2D-A4B3-46A8-835E-6622372E4D1A}" type="pres">
      <dgm:prSet presAssocID="{A0CAE110-AFE0-40A4-9C40-2DC0B68BF4BC}" presName="rootConnector" presStyleLbl="node4" presStyleIdx="1" presStyleCnt="14"/>
      <dgm:spPr/>
    </dgm:pt>
    <dgm:pt modelId="{1FD5E80C-9AF3-49CC-9126-B3E679265CD9}" type="pres">
      <dgm:prSet presAssocID="{A0CAE110-AFE0-40A4-9C40-2DC0B68BF4BC}" presName="hierChild4" presStyleCnt="0"/>
      <dgm:spPr/>
    </dgm:pt>
    <dgm:pt modelId="{4696F978-9494-47A8-A686-BDA2858AFA87}" type="pres">
      <dgm:prSet presAssocID="{A0CAE110-AFE0-40A4-9C40-2DC0B68BF4BC}" presName="hierChild5" presStyleCnt="0"/>
      <dgm:spPr/>
    </dgm:pt>
    <dgm:pt modelId="{DCCAC4B2-4A34-40B0-898C-10DBF672E8E1}" type="pres">
      <dgm:prSet presAssocID="{AB460D7E-B3AA-40FA-8952-402C9F90680B}" presName="hierChild5" presStyleCnt="0"/>
      <dgm:spPr/>
    </dgm:pt>
    <dgm:pt modelId="{FE340A21-C8CA-4E0C-83AF-91594659EF0D}" type="pres">
      <dgm:prSet presAssocID="{744A1453-F697-427B-BDEA-2EBAF27DE1D2}" presName="Name37" presStyleLbl="parChTrans1D3" presStyleIdx="1" presStyleCnt="8"/>
      <dgm:spPr/>
    </dgm:pt>
    <dgm:pt modelId="{B2B69981-8773-433E-B11B-63DF839F4ADD}" type="pres">
      <dgm:prSet presAssocID="{176E77E0-57A0-43E9-A6BF-87F97C091745}" presName="hierRoot2" presStyleCnt="0">
        <dgm:presLayoutVars>
          <dgm:hierBranch val="init"/>
        </dgm:presLayoutVars>
      </dgm:prSet>
      <dgm:spPr/>
    </dgm:pt>
    <dgm:pt modelId="{58EF86AE-D5C6-4A9A-AC27-5564B038B10B}" type="pres">
      <dgm:prSet presAssocID="{176E77E0-57A0-43E9-A6BF-87F97C091745}" presName="rootComposite" presStyleCnt="0"/>
      <dgm:spPr/>
    </dgm:pt>
    <dgm:pt modelId="{90083FA9-5B9A-44AF-B14A-F20F7530FB05}" type="pres">
      <dgm:prSet presAssocID="{176E77E0-57A0-43E9-A6BF-87F97C091745}" presName="rootText" presStyleLbl="node3" presStyleIdx="1" presStyleCnt="8">
        <dgm:presLayoutVars>
          <dgm:chPref val="3"/>
        </dgm:presLayoutVars>
      </dgm:prSet>
      <dgm:spPr/>
    </dgm:pt>
    <dgm:pt modelId="{2D27F433-063A-447E-83BA-34296EF07D28}" type="pres">
      <dgm:prSet presAssocID="{176E77E0-57A0-43E9-A6BF-87F97C091745}" presName="rootConnector" presStyleLbl="node3" presStyleIdx="1" presStyleCnt="8"/>
      <dgm:spPr/>
    </dgm:pt>
    <dgm:pt modelId="{DD97BB33-378F-4C87-8363-BA9FFC179B11}" type="pres">
      <dgm:prSet presAssocID="{176E77E0-57A0-43E9-A6BF-87F97C091745}" presName="hierChild4" presStyleCnt="0"/>
      <dgm:spPr/>
    </dgm:pt>
    <dgm:pt modelId="{224DB235-3EF7-465E-8C2D-21C8BD2372AA}" type="pres">
      <dgm:prSet presAssocID="{176E77E0-57A0-43E9-A6BF-87F97C091745}" presName="hierChild5" presStyleCnt="0"/>
      <dgm:spPr/>
    </dgm:pt>
    <dgm:pt modelId="{CE3A4C90-7BFF-4711-B8B1-B3421F913C6D}" type="pres">
      <dgm:prSet presAssocID="{B786144F-5D28-4CC6-AA66-013F43EB76E3}" presName="Name37" presStyleLbl="parChTrans1D3" presStyleIdx="2" presStyleCnt="8"/>
      <dgm:spPr/>
    </dgm:pt>
    <dgm:pt modelId="{8AD4561E-E0EB-428C-812A-D9FCDABD9773}" type="pres">
      <dgm:prSet presAssocID="{3D6E507B-39A8-4E52-B26E-B40C110EAFC4}" presName="hierRoot2" presStyleCnt="0">
        <dgm:presLayoutVars>
          <dgm:hierBranch val="init"/>
        </dgm:presLayoutVars>
      </dgm:prSet>
      <dgm:spPr/>
    </dgm:pt>
    <dgm:pt modelId="{A1513CB0-5B41-4BCB-AB4A-0DEAE7AFCDCB}" type="pres">
      <dgm:prSet presAssocID="{3D6E507B-39A8-4E52-B26E-B40C110EAFC4}" presName="rootComposite" presStyleCnt="0"/>
      <dgm:spPr/>
    </dgm:pt>
    <dgm:pt modelId="{C22E84EF-5FC1-4732-9E60-278D54E19DFA}" type="pres">
      <dgm:prSet presAssocID="{3D6E507B-39A8-4E52-B26E-B40C110EAFC4}" presName="rootText" presStyleLbl="node3" presStyleIdx="2" presStyleCnt="8">
        <dgm:presLayoutVars>
          <dgm:chPref val="3"/>
        </dgm:presLayoutVars>
      </dgm:prSet>
      <dgm:spPr/>
    </dgm:pt>
    <dgm:pt modelId="{7DB8496E-F8E3-4DC4-ACB7-A541C73C091C}" type="pres">
      <dgm:prSet presAssocID="{3D6E507B-39A8-4E52-B26E-B40C110EAFC4}" presName="rootConnector" presStyleLbl="node3" presStyleIdx="2" presStyleCnt="8"/>
      <dgm:spPr/>
    </dgm:pt>
    <dgm:pt modelId="{2973ABD4-255F-49A6-ABCD-A6FCA39DF413}" type="pres">
      <dgm:prSet presAssocID="{3D6E507B-39A8-4E52-B26E-B40C110EAFC4}" presName="hierChild4" presStyleCnt="0"/>
      <dgm:spPr/>
    </dgm:pt>
    <dgm:pt modelId="{18BDCFB3-3D7D-4A92-AD26-7CA569616571}" type="pres">
      <dgm:prSet presAssocID="{FFF983E5-584F-4B1E-B047-763FA4264669}" presName="Name37" presStyleLbl="parChTrans1D4" presStyleIdx="2" presStyleCnt="14"/>
      <dgm:spPr/>
    </dgm:pt>
    <dgm:pt modelId="{B6C13A94-9BD0-499A-A8F6-E14109CA1C14}" type="pres">
      <dgm:prSet presAssocID="{81C100CA-6DBB-4715-A882-A8ED960309D3}" presName="hierRoot2" presStyleCnt="0">
        <dgm:presLayoutVars>
          <dgm:hierBranch val="init"/>
        </dgm:presLayoutVars>
      </dgm:prSet>
      <dgm:spPr/>
    </dgm:pt>
    <dgm:pt modelId="{3991B43B-55B8-4D49-8439-B306F30A4AFB}" type="pres">
      <dgm:prSet presAssocID="{81C100CA-6DBB-4715-A882-A8ED960309D3}" presName="rootComposite" presStyleCnt="0"/>
      <dgm:spPr/>
    </dgm:pt>
    <dgm:pt modelId="{915D2EBF-55D4-419A-B614-606927ADED2E}" type="pres">
      <dgm:prSet presAssocID="{81C100CA-6DBB-4715-A882-A8ED960309D3}" presName="rootText" presStyleLbl="node4" presStyleIdx="2" presStyleCnt="14" custScaleX="118677">
        <dgm:presLayoutVars>
          <dgm:chPref val="3"/>
        </dgm:presLayoutVars>
      </dgm:prSet>
      <dgm:spPr/>
    </dgm:pt>
    <dgm:pt modelId="{404C9201-CECE-4CE9-9CEC-B86835AB4E8D}" type="pres">
      <dgm:prSet presAssocID="{81C100CA-6DBB-4715-A882-A8ED960309D3}" presName="rootConnector" presStyleLbl="node4" presStyleIdx="2" presStyleCnt="14"/>
      <dgm:spPr/>
    </dgm:pt>
    <dgm:pt modelId="{DAD908C9-65FF-4924-A1BD-F7FAEB87C72B}" type="pres">
      <dgm:prSet presAssocID="{81C100CA-6DBB-4715-A882-A8ED960309D3}" presName="hierChild4" presStyleCnt="0"/>
      <dgm:spPr/>
    </dgm:pt>
    <dgm:pt modelId="{9AE89891-D85A-4076-9BB8-1B7DC7787B64}" type="pres">
      <dgm:prSet presAssocID="{81C100CA-6DBB-4715-A882-A8ED960309D3}" presName="hierChild5" presStyleCnt="0"/>
      <dgm:spPr/>
    </dgm:pt>
    <dgm:pt modelId="{27871288-B20D-4295-AA1D-D0D905B366FD}" type="pres">
      <dgm:prSet presAssocID="{FEEDD855-B18E-4BA2-AA47-17D18BE348C4}" presName="Name37" presStyleLbl="parChTrans1D4" presStyleIdx="3" presStyleCnt="14"/>
      <dgm:spPr/>
    </dgm:pt>
    <dgm:pt modelId="{021E0AD5-001A-4565-A560-B7A092D0FBB2}" type="pres">
      <dgm:prSet presAssocID="{50CDA482-75AF-4333-B37B-179556E70481}" presName="hierRoot2" presStyleCnt="0">
        <dgm:presLayoutVars>
          <dgm:hierBranch val="init"/>
        </dgm:presLayoutVars>
      </dgm:prSet>
      <dgm:spPr/>
    </dgm:pt>
    <dgm:pt modelId="{5A1FE6FC-E4A2-4E89-B9C4-5DF5FABC0F3A}" type="pres">
      <dgm:prSet presAssocID="{50CDA482-75AF-4333-B37B-179556E70481}" presName="rootComposite" presStyleCnt="0"/>
      <dgm:spPr/>
    </dgm:pt>
    <dgm:pt modelId="{9ED211F1-E6A6-412A-93C0-41E8C4C1D1F6}" type="pres">
      <dgm:prSet presAssocID="{50CDA482-75AF-4333-B37B-179556E70481}" presName="rootText" presStyleLbl="node4" presStyleIdx="3" presStyleCnt="14" custScaleX="118677">
        <dgm:presLayoutVars>
          <dgm:chPref val="3"/>
        </dgm:presLayoutVars>
      </dgm:prSet>
      <dgm:spPr/>
    </dgm:pt>
    <dgm:pt modelId="{2CD3AA63-60EE-4D74-88AF-2EEEE0C77B88}" type="pres">
      <dgm:prSet presAssocID="{50CDA482-75AF-4333-B37B-179556E70481}" presName="rootConnector" presStyleLbl="node4" presStyleIdx="3" presStyleCnt="14"/>
      <dgm:spPr/>
    </dgm:pt>
    <dgm:pt modelId="{6B349C53-3597-4E21-B531-AF0C4B0E78AA}" type="pres">
      <dgm:prSet presAssocID="{50CDA482-75AF-4333-B37B-179556E70481}" presName="hierChild4" presStyleCnt="0"/>
      <dgm:spPr/>
    </dgm:pt>
    <dgm:pt modelId="{D386BBEF-3007-41B1-97D1-070C05BE7A47}" type="pres">
      <dgm:prSet presAssocID="{50CDA482-75AF-4333-B37B-179556E70481}" presName="hierChild5" presStyleCnt="0"/>
      <dgm:spPr/>
    </dgm:pt>
    <dgm:pt modelId="{ABCB56CC-39FE-495B-9757-07F4ED253E71}" type="pres">
      <dgm:prSet presAssocID="{3D6E507B-39A8-4E52-B26E-B40C110EAFC4}" presName="hierChild5" presStyleCnt="0"/>
      <dgm:spPr/>
    </dgm:pt>
    <dgm:pt modelId="{46EDFBA0-2DF3-4F7F-AA76-E99136E37C87}" type="pres">
      <dgm:prSet presAssocID="{932E3846-6514-419C-B7D8-21C114862483}" presName="hierChild5" presStyleCnt="0"/>
      <dgm:spPr/>
    </dgm:pt>
    <dgm:pt modelId="{659BDF0B-9252-427C-92A0-82462F893BF3}" type="pres">
      <dgm:prSet presAssocID="{CBB85A3C-5FB6-4C83-A5E5-077CC3390DAB}" presName="Name37" presStyleLbl="parChTrans1D2" presStyleIdx="1" presStyleCnt="3"/>
      <dgm:spPr/>
    </dgm:pt>
    <dgm:pt modelId="{569C276C-3AD3-430C-9473-5CF82C36A3E0}" type="pres">
      <dgm:prSet presAssocID="{4D0CF7BA-DD52-4051-BD50-07AC0A9B4B06}" presName="hierRoot2" presStyleCnt="0">
        <dgm:presLayoutVars>
          <dgm:hierBranch val="init"/>
        </dgm:presLayoutVars>
      </dgm:prSet>
      <dgm:spPr/>
    </dgm:pt>
    <dgm:pt modelId="{D65801AE-10B9-4B20-9668-7860B5EF868B}" type="pres">
      <dgm:prSet presAssocID="{4D0CF7BA-DD52-4051-BD50-07AC0A9B4B06}" presName="rootComposite" presStyleCnt="0"/>
      <dgm:spPr/>
    </dgm:pt>
    <dgm:pt modelId="{BCF14A2D-1922-4073-915A-B4F265BEBB47}" type="pres">
      <dgm:prSet presAssocID="{4D0CF7BA-DD52-4051-BD50-07AC0A9B4B06}" presName="rootText" presStyleLbl="node2" presStyleIdx="1" presStyleCnt="3" custLinFactNeighborX="-1411">
        <dgm:presLayoutVars>
          <dgm:chPref val="3"/>
        </dgm:presLayoutVars>
      </dgm:prSet>
      <dgm:spPr/>
    </dgm:pt>
    <dgm:pt modelId="{296BBD37-6439-46D1-A88A-571DA3476115}" type="pres">
      <dgm:prSet presAssocID="{4D0CF7BA-DD52-4051-BD50-07AC0A9B4B06}" presName="rootConnector" presStyleLbl="node2" presStyleIdx="1" presStyleCnt="3"/>
      <dgm:spPr/>
    </dgm:pt>
    <dgm:pt modelId="{5A986F2D-E719-4860-9A1A-8F1AAF72B500}" type="pres">
      <dgm:prSet presAssocID="{4D0CF7BA-DD52-4051-BD50-07AC0A9B4B06}" presName="hierChild4" presStyleCnt="0"/>
      <dgm:spPr/>
    </dgm:pt>
    <dgm:pt modelId="{D8E78BD3-C7F0-4AFA-AA69-DFA0187BB0F4}" type="pres">
      <dgm:prSet presAssocID="{093BED9A-FECE-4E51-B8EC-C1F26CF02951}" presName="Name37" presStyleLbl="parChTrans1D3" presStyleIdx="3" presStyleCnt="8"/>
      <dgm:spPr/>
    </dgm:pt>
    <dgm:pt modelId="{9245F1B3-C9B9-404F-8D5A-568599A37CF0}" type="pres">
      <dgm:prSet presAssocID="{685FA5C9-C9AF-4FAF-A9E6-18C9AAC87184}" presName="hierRoot2" presStyleCnt="0">
        <dgm:presLayoutVars>
          <dgm:hierBranch val="init"/>
        </dgm:presLayoutVars>
      </dgm:prSet>
      <dgm:spPr/>
    </dgm:pt>
    <dgm:pt modelId="{35899241-3052-4F76-9DAD-A5884ED5376B}" type="pres">
      <dgm:prSet presAssocID="{685FA5C9-C9AF-4FAF-A9E6-18C9AAC87184}" presName="rootComposite" presStyleCnt="0"/>
      <dgm:spPr/>
    </dgm:pt>
    <dgm:pt modelId="{7F7BE618-DD7B-486D-88A1-B85F549A96F4}" type="pres">
      <dgm:prSet presAssocID="{685FA5C9-C9AF-4FAF-A9E6-18C9AAC87184}" presName="rootText" presStyleLbl="node3" presStyleIdx="3" presStyleCnt="8">
        <dgm:presLayoutVars>
          <dgm:chPref val="3"/>
        </dgm:presLayoutVars>
      </dgm:prSet>
      <dgm:spPr/>
    </dgm:pt>
    <dgm:pt modelId="{69A37B95-73F0-4850-BA6E-4088E4B7D1EE}" type="pres">
      <dgm:prSet presAssocID="{685FA5C9-C9AF-4FAF-A9E6-18C9AAC87184}" presName="rootConnector" presStyleLbl="node3" presStyleIdx="3" presStyleCnt="8"/>
      <dgm:spPr/>
    </dgm:pt>
    <dgm:pt modelId="{B8A0BA20-95E9-427F-90BE-1C35B80E3923}" type="pres">
      <dgm:prSet presAssocID="{685FA5C9-C9AF-4FAF-A9E6-18C9AAC87184}" presName="hierChild4" presStyleCnt="0"/>
      <dgm:spPr/>
    </dgm:pt>
    <dgm:pt modelId="{4AA506BE-455C-441E-8C3C-F25E726BF20F}" type="pres">
      <dgm:prSet presAssocID="{401AC510-48D9-4B09-ACD4-4EBAFCCF642D}" presName="Name37" presStyleLbl="parChTrans1D4" presStyleIdx="4" presStyleCnt="14"/>
      <dgm:spPr/>
    </dgm:pt>
    <dgm:pt modelId="{38B97394-59CC-4717-855D-A0527D8B736B}" type="pres">
      <dgm:prSet presAssocID="{258CDCF0-4208-4387-983C-D984C98E7EB7}" presName="hierRoot2" presStyleCnt="0">
        <dgm:presLayoutVars>
          <dgm:hierBranch val="init"/>
        </dgm:presLayoutVars>
      </dgm:prSet>
      <dgm:spPr/>
    </dgm:pt>
    <dgm:pt modelId="{20CD3F8C-043F-48E0-A0C9-B9CF4057C8E1}" type="pres">
      <dgm:prSet presAssocID="{258CDCF0-4208-4387-983C-D984C98E7EB7}" presName="rootComposite" presStyleCnt="0"/>
      <dgm:spPr/>
    </dgm:pt>
    <dgm:pt modelId="{E29BD128-C426-44F5-9A0D-7ED284B4623D}" type="pres">
      <dgm:prSet presAssocID="{258CDCF0-4208-4387-983C-D984C98E7EB7}" presName="rootText" presStyleLbl="node4" presStyleIdx="4" presStyleCnt="14">
        <dgm:presLayoutVars>
          <dgm:chPref val="3"/>
        </dgm:presLayoutVars>
      </dgm:prSet>
      <dgm:spPr/>
    </dgm:pt>
    <dgm:pt modelId="{BE96A2CF-A74A-4EC3-A98E-EE76D989E1E6}" type="pres">
      <dgm:prSet presAssocID="{258CDCF0-4208-4387-983C-D984C98E7EB7}" presName="rootConnector" presStyleLbl="node4" presStyleIdx="4" presStyleCnt="14"/>
      <dgm:spPr/>
    </dgm:pt>
    <dgm:pt modelId="{141DD672-7B51-497B-B7B2-4D647016B1BA}" type="pres">
      <dgm:prSet presAssocID="{258CDCF0-4208-4387-983C-D984C98E7EB7}" presName="hierChild4" presStyleCnt="0"/>
      <dgm:spPr/>
    </dgm:pt>
    <dgm:pt modelId="{57D28711-7277-4669-BA4D-AB74B23F6115}" type="pres">
      <dgm:prSet presAssocID="{258CDCF0-4208-4387-983C-D984C98E7EB7}" presName="hierChild5" presStyleCnt="0"/>
      <dgm:spPr/>
    </dgm:pt>
    <dgm:pt modelId="{3FF23244-C415-4C92-BF03-678DFC42079E}" type="pres">
      <dgm:prSet presAssocID="{D7C3EDA3-26A2-42E9-9FEE-2BAD37E5F5B5}" presName="Name37" presStyleLbl="parChTrans1D4" presStyleIdx="5" presStyleCnt="14"/>
      <dgm:spPr/>
    </dgm:pt>
    <dgm:pt modelId="{A78C3B55-53FE-4390-85C2-3136BD9FD0A2}" type="pres">
      <dgm:prSet presAssocID="{8BE1FBD3-0DFD-48B3-97BC-D1BB0CAB50FE}" presName="hierRoot2" presStyleCnt="0">
        <dgm:presLayoutVars>
          <dgm:hierBranch val="init"/>
        </dgm:presLayoutVars>
      </dgm:prSet>
      <dgm:spPr/>
    </dgm:pt>
    <dgm:pt modelId="{702782AD-E7D1-468E-B185-B34C5C83AAA4}" type="pres">
      <dgm:prSet presAssocID="{8BE1FBD3-0DFD-48B3-97BC-D1BB0CAB50FE}" presName="rootComposite" presStyleCnt="0"/>
      <dgm:spPr/>
    </dgm:pt>
    <dgm:pt modelId="{5FA948D4-EAAA-4159-B769-3D3469463D0A}" type="pres">
      <dgm:prSet presAssocID="{8BE1FBD3-0DFD-48B3-97BC-D1BB0CAB50FE}" presName="rootText" presStyleLbl="node4" presStyleIdx="5" presStyleCnt="14">
        <dgm:presLayoutVars>
          <dgm:chPref val="3"/>
        </dgm:presLayoutVars>
      </dgm:prSet>
      <dgm:spPr/>
    </dgm:pt>
    <dgm:pt modelId="{E3A88857-8130-4A61-B142-82478999756C}" type="pres">
      <dgm:prSet presAssocID="{8BE1FBD3-0DFD-48B3-97BC-D1BB0CAB50FE}" presName="rootConnector" presStyleLbl="node4" presStyleIdx="5" presStyleCnt="14"/>
      <dgm:spPr/>
    </dgm:pt>
    <dgm:pt modelId="{E0DCA0B0-6A50-4E6C-8FF7-106206072CFD}" type="pres">
      <dgm:prSet presAssocID="{8BE1FBD3-0DFD-48B3-97BC-D1BB0CAB50FE}" presName="hierChild4" presStyleCnt="0"/>
      <dgm:spPr/>
    </dgm:pt>
    <dgm:pt modelId="{79A5F51D-D194-4125-BE4F-86A71743A1A9}" type="pres">
      <dgm:prSet presAssocID="{8BE1FBD3-0DFD-48B3-97BC-D1BB0CAB50FE}" presName="hierChild5" presStyleCnt="0"/>
      <dgm:spPr/>
    </dgm:pt>
    <dgm:pt modelId="{D34E1396-AE4B-430A-9C1E-A07E080F89F4}" type="pres">
      <dgm:prSet presAssocID="{685FA5C9-C9AF-4FAF-A9E6-18C9AAC87184}" presName="hierChild5" presStyleCnt="0"/>
      <dgm:spPr/>
    </dgm:pt>
    <dgm:pt modelId="{DCF7F51A-EF8B-4002-8E39-3909C3DE053F}" type="pres">
      <dgm:prSet presAssocID="{871ADFFD-5030-4C1C-8DF2-72B6DBA41972}" presName="Name37" presStyleLbl="parChTrans1D3" presStyleIdx="4" presStyleCnt="8"/>
      <dgm:spPr/>
    </dgm:pt>
    <dgm:pt modelId="{A9F6ACEC-0AD4-46AE-891E-9AEBB980B728}" type="pres">
      <dgm:prSet presAssocID="{6241E8A8-C8AE-48E9-ABCC-0AA288A39DFC}" presName="hierRoot2" presStyleCnt="0">
        <dgm:presLayoutVars>
          <dgm:hierBranch val="init"/>
        </dgm:presLayoutVars>
      </dgm:prSet>
      <dgm:spPr/>
    </dgm:pt>
    <dgm:pt modelId="{F4FAE5A2-C09F-4D74-B443-FCE06353336E}" type="pres">
      <dgm:prSet presAssocID="{6241E8A8-C8AE-48E9-ABCC-0AA288A39DFC}" presName="rootComposite" presStyleCnt="0"/>
      <dgm:spPr/>
    </dgm:pt>
    <dgm:pt modelId="{986875B8-A1F9-41D5-BF31-DEA9DC373699}" type="pres">
      <dgm:prSet presAssocID="{6241E8A8-C8AE-48E9-ABCC-0AA288A39DFC}" presName="rootText" presStyleLbl="node3" presStyleIdx="4" presStyleCnt="8">
        <dgm:presLayoutVars>
          <dgm:chPref val="3"/>
        </dgm:presLayoutVars>
      </dgm:prSet>
      <dgm:spPr/>
    </dgm:pt>
    <dgm:pt modelId="{9C612F49-BB11-4EB8-8DF4-81C44B3A92C6}" type="pres">
      <dgm:prSet presAssocID="{6241E8A8-C8AE-48E9-ABCC-0AA288A39DFC}" presName="rootConnector" presStyleLbl="node3" presStyleIdx="4" presStyleCnt="8"/>
      <dgm:spPr/>
    </dgm:pt>
    <dgm:pt modelId="{BA8D0A5C-6AEB-4C8E-94DF-15F0FE5A26C5}" type="pres">
      <dgm:prSet presAssocID="{6241E8A8-C8AE-48E9-ABCC-0AA288A39DFC}" presName="hierChild4" presStyleCnt="0"/>
      <dgm:spPr/>
    </dgm:pt>
    <dgm:pt modelId="{8999EF43-612A-46D9-85A4-67B4C8458838}" type="pres">
      <dgm:prSet presAssocID="{9FB92057-27E4-4657-89EC-EFD345310C80}" presName="Name37" presStyleLbl="parChTrans1D4" presStyleIdx="6" presStyleCnt="14"/>
      <dgm:spPr/>
    </dgm:pt>
    <dgm:pt modelId="{437801ED-71B5-486F-88A4-DD231F115AF8}" type="pres">
      <dgm:prSet presAssocID="{CB5BCBDA-C649-4EB4-B68F-943DFB24943A}" presName="hierRoot2" presStyleCnt="0">
        <dgm:presLayoutVars>
          <dgm:hierBranch val="init"/>
        </dgm:presLayoutVars>
      </dgm:prSet>
      <dgm:spPr/>
    </dgm:pt>
    <dgm:pt modelId="{06756BF6-2A78-407E-8E1E-DEC4A9EF4CA9}" type="pres">
      <dgm:prSet presAssocID="{CB5BCBDA-C649-4EB4-B68F-943DFB24943A}" presName="rootComposite" presStyleCnt="0"/>
      <dgm:spPr/>
    </dgm:pt>
    <dgm:pt modelId="{A1DB6A62-B0C9-4599-8007-5A991CCD614C}" type="pres">
      <dgm:prSet presAssocID="{CB5BCBDA-C649-4EB4-B68F-943DFB24943A}" presName="rootText" presStyleLbl="node4" presStyleIdx="6" presStyleCnt="14" custScaleX="134573">
        <dgm:presLayoutVars>
          <dgm:chPref val="3"/>
        </dgm:presLayoutVars>
      </dgm:prSet>
      <dgm:spPr/>
    </dgm:pt>
    <dgm:pt modelId="{931747FB-BFB4-4014-BB0F-E36071D4A775}" type="pres">
      <dgm:prSet presAssocID="{CB5BCBDA-C649-4EB4-B68F-943DFB24943A}" presName="rootConnector" presStyleLbl="node4" presStyleIdx="6" presStyleCnt="14"/>
      <dgm:spPr/>
    </dgm:pt>
    <dgm:pt modelId="{1FA62E97-49D9-4605-A56B-DFFAECB4E531}" type="pres">
      <dgm:prSet presAssocID="{CB5BCBDA-C649-4EB4-B68F-943DFB24943A}" presName="hierChild4" presStyleCnt="0"/>
      <dgm:spPr/>
    </dgm:pt>
    <dgm:pt modelId="{6517A0E9-6A63-4380-AEEB-96C44F7D60A0}" type="pres">
      <dgm:prSet presAssocID="{CB5BCBDA-C649-4EB4-B68F-943DFB24943A}" presName="hierChild5" presStyleCnt="0"/>
      <dgm:spPr/>
    </dgm:pt>
    <dgm:pt modelId="{F2793BD6-1A3E-4F93-AEED-E0230E88B8F2}" type="pres">
      <dgm:prSet presAssocID="{5E0148EF-1A68-4DDF-8B3B-07983731F30B}" presName="Name37" presStyleLbl="parChTrans1D4" presStyleIdx="7" presStyleCnt="14"/>
      <dgm:spPr/>
    </dgm:pt>
    <dgm:pt modelId="{1CC19DBC-9DA3-4489-A1F7-13410F61F3A9}" type="pres">
      <dgm:prSet presAssocID="{D6C014AC-9A4D-40A4-A80C-C7D4241CF6AB}" presName="hierRoot2" presStyleCnt="0">
        <dgm:presLayoutVars>
          <dgm:hierBranch val="init"/>
        </dgm:presLayoutVars>
      </dgm:prSet>
      <dgm:spPr/>
    </dgm:pt>
    <dgm:pt modelId="{3CAB1886-7CD3-4F77-931E-EFDD76382BC0}" type="pres">
      <dgm:prSet presAssocID="{D6C014AC-9A4D-40A4-A80C-C7D4241CF6AB}" presName="rootComposite" presStyleCnt="0"/>
      <dgm:spPr/>
    </dgm:pt>
    <dgm:pt modelId="{C3AE1041-867C-47ED-8C8C-83328C0715F8}" type="pres">
      <dgm:prSet presAssocID="{D6C014AC-9A4D-40A4-A80C-C7D4241CF6AB}" presName="rootText" presStyleLbl="node4" presStyleIdx="7" presStyleCnt="14" custScaleX="133826">
        <dgm:presLayoutVars>
          <dgm:chPref val="3"/>
        </dgm:presLayoutVars>
      </dgm:prSet>
      <dgm:spPr/>
    </dgm:pt>
    <dgm:pt modelId="{E343739C-262A-4A78-910E-B45A905170D9}" type="pres">
      <dgm:prSet presAssocID="{D6C014AC-9A4D-40A4-A80C-C7D4241CF6AB}" presName="rootConnector" presStyleLbl="node4" presStyleIdx="7" presStyleCnt="14"/>
      <dgm:spPr/>
    </dgm:pt>
    <dgm:pt modelId="{5FF82D35-F652-44CC-9D1B-40FCBF565093}" type="pres">
      <dgm:prSet presAssocID="{D6C014AC-9A4D-40A4-A80C-C7D4241CF6AB}" presName="hierChild4" presStyleCnt="0"/>
      <dgm:spPr/>
    </dgm:pt>
    <dgm:pt modelId="{D37E8EF7-7864-494F-9384-C221A089CEE9}" type="pres">
      <dgm:prSet presAssocID="{D6C014AC-9A4D-40A4-A80C-C7D4241CF6AB}" presName="hierChild5" presStyleCnt="0"/>
      <dgm:spPr/>
    </dgm:pt>
    <dgm:pt modelId="{99177E12-8451-4956-B608-761B5F09C2D4}" type="pres">
      <dgm:prSet presAssocID="{2421FE4B-D45B-4BE6-B74D-0446F0917AD3}" presName="Name37" presStyleLbl="parChTrans1D4" presStyleIdx="8" presStyleCnt="14"/>
      <dgm:spPr/>
    </dgm:pt>
    <dgm:pt modelId="{C57B0031-5397-4981-A22E-63A9C907FB9E}" type="pres">
      <dgm:prSet presAssocID="{DDA954F0-EA10-405E-A421-FAE81AA0CE02}" presName="hierRoot2" presStyleCnt="0">
        <dgm:presLayoutVars>
          <dgm:hierBranch val="init"/>
        </dgm:presLayoutVars>
      </dgm:prSet>
      <dgm:spPr/>
    </dgm:pt>
    <dgm:pt modelId="{91C6DEB8-35B1-48DD-9ABE-9837971C75D4}" type="pres">
      <dgm:prSet presAssocID="{DDA954F0-EA10-405E-A421-FAE81AA0CE02}" presName="rootComposite" presStyleCnt="0"/>
      <dgm:spPr/>
    </dgm:pt>
    <dgm:pt modelId="{6837F828-EFD3-4FD6-B004-1BBB76DAD358}" type="pres">
      <dgm:prSet presAssocID="{DDA954F0-EA10-405E-A421-FAE81AA0CE02}" presName="rootText" presStyleLbl="node4" presStyleIdx="8" presStyleCnt="14" custScaleX="133826">
        <dgm:presLayoutVars>
          <dgm:chPref val="3"/>
        </dgm:presLayoutVars>
      </dgm:prSet>
      <dgm:spPr/>
    </dgm:pt>
    <dgm:pt modelId="{BE73CEB2-CC1C-4D92-9E54-DC4BF4323196}" type="pres">
      <dgm:prSet presAssocID="{DDA954F0-EA10-405E-A421-FAE81AA0CE02}" presName="rootConnector" presStyleLbl="node4" presStyleIdx="8" presStyleCnt="14"/>
      <dgm:spPr/>
    </dgm:pt>
    <dgm:pt modelId="{631991C4-6F7A-4089-920F-386BEEE34CC3}" type="pres">
      <dgm:prSet presAssocID="{DDA954F0-EA10-405E-A421-FAE81AA0CE02}" presName="hierChild4" presStyleCnt="0"/>
      <dgm:spPr/>
    </dgm:pt>
    <dgm:pt modelId="{90748F00-9881-4000-80A1-E062980E0119}" type="pres">
      <dgm:prSet presAssocID="{DDA954F0-EA10-405E-A421-FAE81AA0CE02}" presName="hierChild5" presStyleCnt="0"/>
      <dgm:spPr/>
    </dgm:pt>
    <dgm:pt modelId="{49899D10-3BEF-4C65-8347-7ACD9EBF3DE6}" type="pres">
      <dgm:prSet presAssocID="{6241E8A8-C8AE-48E9-ABCC-0AA288A39DFC}" presName="hierChild5" presStyleCnt="0"/>
      <dgm:spPr/>
    </dgm:pt>
    <dgm:pt modelId="{9529AD63-AD98-4699-B689-2C04E91CB343}" type="pres">
      <dgm:prSet presAssocID="{4D0CF7BA-DD52-4051-BD50-07AC0A9B4B06}" presName="hierChild5" presStyleCnt="0"/>
      <dgm:spPr/>
    </dgm:pt>
    <dgm:pt modelId="{07FC7146-CF80-44FB-9289-ABABCF3F158D}" type="pres">
      <dgm:prSet presAssocID="{8A9B2266-C0CD-45F5-A145-8883F9D4464E}" presName="Name37" presStyleLbl="parChTrans1D2" presStyleIdx="2" presStyleCnt="3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2" presStyleCnt="3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2" presStyleCnt="3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5" presStyleCnt="8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5" presStyleCnt="8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5" presStyleCnt="8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6" presStyleCnt="8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6" presStyleCnt="8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6" presStyleCnt="8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7" presStyleCnt="8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7" presStyleCnt="8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7" presStyleCnt="8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9" presStyleCnt="14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9" presStyleCnt="14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9" presStyleCnt="14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0" presStyleCnt="14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0" presStyleCnt="14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0" presStyleCnt="14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11" presStyleCnt="14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11" presStyleCnt="14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11" presStyleCnt="14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12" presStyleCnt="14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12" presStyleCnt="14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12" presStyleCnt="14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13" presStyleCnt="14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13" presStyleCnt="14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13" presStyleCnt="14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A0967102-FAB0-4573-A800-C5CDE0E5D6B4}" type="presOf" srcId="{871ADFFD-5030-4C1C-8DF2-72B6DBA41972}" destId="{DCF7F51A-EF8B-4002-8E39-3909C3DE053F}" srcOrd="0" destOrd="0" presId="urn:microsoft.com/office/officeart/2005/8/layout/orgChart1"/>
    <dgm:cxn modelId="{6DC3B703-4C6F-4657-BB02-3AE0C1AB54AF}" type="presOf" srcId="{D7C3EDA3-26A2-42E9-9FEE-2BAD37E5F5B5}" destId="{3FF23244-C415-4C92-BF03-678DFC42079E}" srcOrd="0" destOrd="0" presId="urn:microsoft.com/office/officeart/2005/8/layout/orgChart1"/>
    <dgm:cxn modelId="{7E5E0504-E2A8-43E3-A133-2B81B7971BEE}" type="presOf" srcId="{AB460D7E-B3AA-40FA-8952-402C9F90680B}" destId="{480BF839-20B6-4B65-B4D5-C0CC7E9A5BC9}" srcOrd="1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34DE10A-6833-4CE4-871C-46F54303F460}" type="presOf" srcId="{CB5BCBDA-C649-4EB4-B68F-943DFB24943A}" destId="{931747FB-BFB4-4014-BB0F-E36071D4A775}" srcOrd="1" destOrd="0" presId="urn:microsoft.com/office/officeart/2005/8/layout/orgChart1"/>
    <dgm:cxn modelId="{6B72510C-17D6-4067-B714-3A9A55BC05AF}" type="presOf" srcId="{D6C014AC-9A4D-40A4-A80C-C7D4241CF6AB}" destId="{C3AE1041-867C-47ED-8C8C-83328C0715F8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FA387719-6461-43EF-97D8-42E13F7929A7}" type="presOf" srcId="{4836978A-6B5A-4F56-BD02-979CE871CBDA}" destId="{FCE24889-BD93-431B-B6A9-731DBD244042}" srcOrd="1" destOrd="0" presId="urn:microsoft.com/office/officeart/2005/8/layout/orgChart1"/>
    <dgm:cxn modelId="{2295C51A-ADEF-40CD-9816-B646F469DAE3}" type="presOf" srcId="{9FB92057-27E4-4657-89EC-EFD345310C80}" destId="{8999EF43-612A-46D9-85A4-67B4C8458838}" srcOrd="0" destOrd="0" presId="urn:microsoft.com/office/officeart/2005/8/layout/orgChart1"/>
    <dgm:cxn modelId="{2970481B-67F0-4B21-910A-7A45C8310801}" type="presOf" srcId="{FFF983E5-584F-4B1E-B047-763FA4264669}" destId="{18BDCFB3-3D7D-4A92-AD26-7CA569616571}" srcOrd="0" destOrd="0" presId="urn:microsoft.com/office/officeart/2005/8/layout/orgChart1"/>
    <dgm:cxn modelId="{28B9D621-480E-484D-A22A-D0D1C79A81DC}" type="presOf" srcId="{685FA5C9-C9AF-4FAF-A9E6-18C9AAC87184}" destId="{69A37B95-73F0-4850-BA6E-4088E4B7D1EE}" srcOrd="1" destOrd="0" presId="urn:microsoft.com/office/officeart/2005/8/layout/orgChart1"/>
    <dgm:cxn modelId="{976A1324-9CEB-4C99-9136-38FB245875E5}" type="presOf" srcId="{1D5E7790-0A43-4487-BF94-B93B0418E0CC}" destId="{22467D1D-B9BC-474B-B8D2-8B1E0266A82A}" srcOrd="0" destOrd="0" presId="urn:microsoft.com/office/officeart/2005/8/layout/orgChart1"/>
    <dgm:cxn modelId="{E0858F26-1C25-4A9D-87BF-0303D3C4813E}" srcId="{6241E8A8-C8AE-48E9-ABCC-0AA288A39DFC}" destId="{CB5BCBDA-C649-4EB4-B68F-943DFB24943A}" srcOrd="0" destOrd="0" parTransId="{9FB92057-27E4-4657-89EC-EFD345310C80}" sibTransId="{9A25573C-A805-428B-82EB-2058FB5ACCC7}"/>
    <dgm:cxn modelId="{AFCACF28-22EF-4C8A-B90E-AD9259DEA767}" type="presOf" srcId="{3D6E507B-39A8-4E52-B26E-B40C110EAFC4}" destId="{C22E84EF-5FC1-4732-9E60-278D54E19DFA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D8CBF333-E5F3-4978-9B2C-52A7B5FBA4C1}" type="presOf" srcId="{50CDA482-75AF-4333-B37B-179556E70481}" destId="{2CD3AA63-60EE-4D74-88AF-2EEEE0C77B88}" srcOrd="1" destOrd="0" presId="urn:microsoft.com/office/officeart/2005/8/layout/orgChart1"/>
    <dgm:cxn modelId="{B000C934-DDF7-4399-A833-FEF58AB45D0A}" type="presOf" srcId="{BFAED2D2-AEB7-4B02-93A8-E0F6A437049A}" destId="{7CB592DC-1CDC-4B63-8754-FBDB587C43C4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062875D-8B66-4F25-8145-9009297783C6}" type="presOf" srcId="{FB9FAE60-4546-48BE-918D-32715A28EC60}" destId="{51450C6A-BBA2-4D7A-922E-9E1F231F94B3}" srcOrd="0" destOrd="0" presId="urn:microsoft.com/office/officeart/2005/8/layout/orgChart1"/>
    <dgm:cxn modelId="{771A8041-D6EB-4053-B968-8F3FE691686A}" srcId="{4D0CF7BA-DD52-4051-BD50-07AC0A9B4B06}" destId="{685FA5C9-C9AF-4FAF-A9E6-18C9AAC87184}" srcOrd="0" destOrd="0" parTransId="{093BED9A-FECE-4E51-B8EC-C1F26CF02951}" sibTransId="{297E1148-FB96-48D5-B168-372DC3C6C50B}"/>
    <dgm:cxn modelId="{FB7A8463-8EAA-4ABF-8B83-58601D95D6F7}" type="presOf" srcId="{258CDCF0-4208-4387-983C-D984C98E7EB7}" destId="{E29BD128-C426-44F5-9A0D-7ED284B4623D}" srcOrd="0" destOrd="0" presId="urn:microsoft.com/office/officeart/2005/8/layout/orgChart1"/>
    <dgm:cxn modelId="{D16F9E43-A42B-4382-9760-349EFBDF36D4}" type="presOf" srcId="{932E3846-6514-419C-B7D8-21C114862483}" destId="{B38B793A-0417-4B22-A38A-FFC2297ECC0C}" srcOrd="1" destOrd="0" presId="urn:microsoft.com/office/officeart/2005/8/layout/orgChart1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1448AD48-0DE9-43B3-9B24-6C65E414C53B}" type="presOf" srcId="{81C100CA-6DBB-4715-A882-A8ED960309D3}" destId="{915D2EBF-55D4-419A-B614-606927ADED2E}" srcOrd="0" destOrd="0" presId="urn:microsoft.com/office/officeart/2005/8/layout/orgChart1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743E0C4A-0059-4784-B82B-05D44586B231}" type="presOf" srcId="{093BED9A-FECE-4E51-B8EC-C1F26CF02951}" destId="{D8E78BD3-C7F0-4AFA-AA69-DFA0187BB0F4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A2EA306B-D7BC-4782-BDD3-4537CAB5EFFC}" type="presOf" srcId="{5E0148EF-1A68-4DDF-8B3B-07983731F30B}" destId="{F2793BD6-1A3E-4F93-AEED-E0230E88B8F2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B6DE8B4C-634D-47BC-A1FD-5CF37740D54A}" type="presOf" srcId="{A0CAE110-AFE0-40A4-9C40-2DC0B68BF4BC}" destId="{4C6D15CB-4C9F-4EC7-9AFF-89F1472A7EA9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2BD93E6F-D171-4732-8AB6-55B5551D712C}" srcId="{AB460D7E-B3AA-40FA-8952-402C9F90680B}" destId="{4836978A-6B5A-4F56-BD02-979CE871CBDA}" srcOrd="0" destOrd="0" parTransId="{1D5E7790-0A43-4487-BF94-B93B0418E0CC}" sibTransId="{872B4BF6-6E4A-4DCE-B8F9-62091843DE0A}"/>
    <dgm:cxn modelId="{71645A73-2677-42C3-921D-20327FACFC8D}" type="presOf" srcId="{B786144F-5D28-4CC6-AA66-013F43EB76E3}" destId="{CE3A4C90-7BFF-4711-B8B1-B3421F913C6D}" srcOrd="0" destOrd="0" presId="urn:microsoft.com/office/officeart/2005/8/layout/orgChart1"/>
    <dgm:cxn modelId="{1A808B53-861D-48E4-A670-BBCE190B2C6A}" srcId="{685FA5C9-C9AF-4FAF-A9E6-18C9AAC87184}" destId="{8BE1FBD3-0DFD-48B3-97BC-D1BB0CAB50FE}" srcOrd="1" destOrd="0" parTransId="{D7C3EDA3-26A2-42E9-9FEE-2BAD37E5F5B5}" sibTransId="{CA869307-595C-4F18-BFD9-3FF6F62BE3D5}"/>
    <dgm:cxn modelId="{14386955-A6CE-40B1-91BA-70B6D69B1E89}" type="presOf" srcId="{744A1453-F697-427B-BDEA-2EBAF27DE1D2}" destId="{FE340A21-C8CA-4E0C-83AF-91594659EF0D}" srcOrd="0" destOrd="0" presId="urn:microsoft.com/office/officeart/2005/8/layout/orgChart1"/>
    <dgm:cxn modelId="{C6D23256-6E7F-4FBB-8FAB-6E47F5FE7493}" srcId="{6241E8A8-C8AE-48E9-ABCC-0AA288A39DFC}" destId="{DDA954F0-EA10-405E-A421-FAE81AA0CE02}" srcOrd="2" destOrd="0" parTransId="{2421FE4B-D45B-4BE6-B74D-0446F0917AD3}" sibTransId="{10F5734B-F071-4A1D-AD5B-5FE03FCE8777}"/>
    <dgm:cxn modelId="{253B2777-1316-435D-9C1C-9C645D1F4E2C}" type="presOf" srcId="{CB5BCBDA-C649-4EB4-B68F-943DFB24943A}" destId="{A1DB6A62-B0C9-4599-8007-5A991CCD614C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E43DBD7A-9AF7-48DE-86CE-7DCB5D561CAD}" srcId="{4D0CF7BA-DD52-4051-BD50-07AC0A9B4B06}" destId="{6241E8A8-C8AE-48E9-ABCC-0AA288A39DFC}" srcOrd="1" destOrd="0" parTransId="{871ADFFD-5030-4C1C-8DF2-72B6DBA41972}" sibTransId="{6503EC6A-B3B4-44E1-AFC0-B83A2B9FD929}"/>
    <dgm:cxn modelId="{07391C7E-9ABB-48F7-A45E-2989493ACCF4}" type="presOf" srcId="{2421FE4B-D45B-4BE6-B74D-0446F0917AD3}" destId="{99177E12-8451-4956-B608-761B5F09C2D4}" srcOrd="0" destOrd="0" presId="urn:microsoft.com/office/officeart/2005/8/layout/orgChart1"/>
    <dgm:cxn modelId="{5417FB7F-D28B-4F04-98B0-65595D501438}" srcId="{932E3846-6514-419C-B7D8-21C114862483}" destId="{176E77E0-57A0-43E9-A6BF-87F97C091745}" srcOrd="1" destOrd="0" parTransId="{744A1453-F697-427B-BDEA-2EBAF27DE1D2}" sibTransId="{C7883D4C-D030-4F24-B486-7D96C5C6B85C}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86D25E81-E21F-438E-B605-D63D1DD4EB0A}" srcId="{AB460D7E-B3AA-40FA-8952-402C9F90680B}" destId="{A0CAE110-AFE0-40A4-9C40-2DC0B68BF4BC}" srcOrd="1" destOrd="0" parTransId="{BFAED2D2-AEB7-4B02-93A8-E0F6A437049A}" sibTransId="{05D5EEFC-972E-4B93-8637-88B87D97916E}"/>
    <dgm:cxn modelId="{8CB19A81-B236-4941-9786-149E84E7F247}" srcId="{8A1BFD6D-9246-417B-9584-D62AD82299E6}" destId="{4D0CF7BA-DD52-4051-BD50-07AC0A9B4B06}" srcOrd="1" destOrd="0" parTransId="{CBB85A3C-5FB6-4C83-A5E5-077CC3390DAB}" sibTransId="{8E5DA1D8-08BD-4256-92A8-3E6DAB0EB74D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987FBB89-8283-4D24-9274-94BBA646B1EA}" type="presOf" srcId="{176E77E0-57A0-43E9-A6BF-87F97C091745}" destId="{2D27F433-063A-447E-83BA-34296EF07D28}" srcOrd="1" destOrd="0" presId="urn:microsoft.com/office/officeart/2005/8/layout/orgChart1"/>
    <dgm:cxn modelId="{06CF358D-DD9B-4C2F-9F43-F4B0B8E71A8D}" type="presOf" srcId="{50CDA482-75AF-4333-B37B-179556E70481}" destId="{9ED211F1-E6A6-412A-93C0-41E8C4C1D1F6}" srcOrd="0" destOrd="0" presId="urn:microsoft.com/office/officeart/2005/8/layout/orgChart1"/>
    <dgm:cxn modelId="{4FFE8F92-0B0B-4940-B41C-908EC3938600}" type="presOf" srcId="{3D6E507B-39A8-4E52-B26E-B40C110EAFC4}" destId="{7DB8496E-F8E3-4DC4-ACB7-A541C73C091C}" srcOrd="1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10FB3195-77F0-4BF5-9621-73EA7BD118B5}" type="presOf" srcId="{8BE1FBD3-0DFD-48B3-97BC-D1BB0CAB50FE}" destId="{E3A88857-8130-4A61-B142-82478999756C}" srcOrd="1" destOrd="0" presId="urn:microsoft.com/office/officeart/2005/8/layout/orgChart1"/>
    <dgm:cxn modelId="{7726C497-5068-4060-B8AC-1239EE0F3CB2}" srcId="{3D6E507B-39A8-4E52-B26E-B40C110EAFC4}" destId="{81C100CA-6DBB-4715-A882-A8ED960309D3}" srcOrd="0" destOrd="0" parTransId="{FFF983E5-584F-4B1E-B047-763FA4264669}" sibTransId="{E7CFAD5F-CABE-4267-965A-D2D039D6F58D}"/>
    <dgm:cxn modelId="{AD788AA1-3044-4B9E-92C7-2AA6F8418D1F}" type="presOf" srcId="{DDA954F0-EA10-405E-A421-FAE81AA0CE02}" destId="{BE73CEB2-CC1C-4D92-9E54-DC4BF4323196}" srcOrd="1" destOrd="0" presId="urn:microsoft.com/office/officeart/2005/8/layout/orgChart1"/>
    <dgm:cxn modelId="{6C9FF8A8-6832-41D9-99A6-51233BCCB05D}" srcId="{6241E8A8-C8AE-48E9-ABCC-0AA288A39DFC}" destId="{D6C014AC-9A4D-40A4-A80C-C7D4241CF6AB}" srcOrd="1" destOrd="0" parTransId="{5E0148EF-1A68-4DDF-8B3B-07983731F30B}" sibTransId="{F3A58F3C-7DC6-4137-A0F7-2B1233D703C4}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76CB9AD-11B2-4DE9-BA62-3396A4E1D40C}" type="presOf" srcId="{A0CAE110-AFE0-40A4-9C40-2DC0B68BF4BC}" destId="{46BC0E2D-A4B3-46A8-835E-6622372E4D1A}" srcOrd="1" destOrd="0" presId="urn:microsoft.com/office/officeart/2005/8/layout/orgChart1"/>
    <dgm:cxn modelId="{0A9479B1-E04B-4A5F-8C2D-E2760601E7B3}" type="presOf" srcId="{7F88BD9A-C305-4B89-ACFB-37D10304B33A}" destId="{3842DAFA-A36F-4A23-9AD0-886F791D3168}" srcOrd="0" destOrd="0" presId="urn:microsoft.com/office/officeart/2005/8/layout/orgChart1"/>
    <dgm:cxn modelId="{AB4295B3-8E2F-412C-8835-12AEF9324E9C}" srcId="{8A1BFD6D-9246-417B-9584-D62AD82299E6}" destId="{932E3846-6514-419C-B7D8-21C114862483}" srcOrd="0" destOrd="0" parTransId="{7F88BD9A-C305-4B89-ACFB-37D10304B33A}" sibTransId="{ACEB3E68-4058-4561-B1F6-1B13CCB3BBE2}"/>
    <dgm:cxn modelId="{4A05C7B3-B876-4314-B055-113FE9215EB5}" srcId="{932E3846-6514-419C-B7D8-21C114862483}" destId="{AB460D7E-B3AA-40FA-8952-402C9F90680B}" srcOrd="0" destOrd="0" parTransId="{FB9FAE60-4546-48BE-918D-32715A28EC60}" sibTransId="{3828736F-860F-423E-8A0F-4AEDE87373FC}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F10E57BC-6894-4E97-A3C8-C85973948A49}" type="presOf" srcId="{4836978A-6B5A-4F56-BD02-979CE871CBDA}" destId="{6EC32ABA-EA29-4001-981F-081A584D51A0}" srcOrd="0" destOrd="0" presId="urn:microsoft.com/office/officeart/2005/8/layout/orgChart1"/>
    <dgm:cxn modelId="{5B3705BD-D7DB-422D-B1C2-6D491C633AB6}" type="presOf" srcId="{4D0CF7BA-DD52-4051-BD50-07AC0A9B4B06}" destId="{296BBD37-6439-46D1-A88A-571DA3476115}" srcOrd="1" destOrd="0" presId="urn:microsoft.com/office/officeart/2005/8/layout/orgChart1"/>
    <dgm:cxn modelId="{067056BE-4830-41FA-A02A-46CA54808FF3}" type="presOf" srcId="{258CDCF0-4208-4387-983C-D984C98E7EB7}" destId="{BE96A2CF-A74A-4EC3-A98E-EE76D989E1E6}" srcOrd="1" destOrd="0" presId="urn:microsoft.com/office/officeart/2005/8/layout/orgChart1"/>
    <dgm:cxn modelId="{2A9C1BBF-1FCD-43C3-A819-872BDB077D4F}" srcId="{932E3846-6514-419C-B7D8-21C114862483}" destId="{3D6E507B-39A8-4E52-B26E-B40C110EAFC4}" srcOrd="2" destOrd="0" parTransId="{B786144F-5D28-4CC6-AA66-013F43EB76E3}" sibTransId="{BDF5CB6F-864F-40AD-B173-942BB1295AF1}"/>
    <dgm:cxn modelId="{6EBF94C2-71C4-488E-BC2B-39642F8725FB}" type="presOf" srcId="{DDA954F0-EA10-405E-A421-FAE81AA0CE02}" destId="{6837F828-EFD3-4FD6-B004-1BBB76DAD358}" srcOrd="0" destOrd="0" presId="urn:microsoft.com/office/officeart/2005/8/layout/orgChart1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2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E5C82CCC-AF10-4C06-AE11-1EC380D0A51D}" type="presOf" srcId="{176E77E0-57A0-43E9-A6BF-87F97C091745}" destId="{90083FA9-5B9A-44AF-B14A-F20F7530FB05}" srcOrd="0" destOrd="0" presId="urn:microsoft.com/office/officeart/2005/8/layout/orgChart1"/>
    <dgm:cxn modelId="{5D5E50CC-34F3-43F8-9467-32A69401D01B}" type="presOf" srcId="{D6C014AC-9A4D-40A4-A80C-C7D4241CF6AB}" destId="{E343739C-262A-4A78-910E-B45A905170D9}" srcOrd="1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1BE8F7D4-1C09-4195-AF9B-99DDED6B32C9}" type="presOf" srcId="{CBB85A3C-5FB6-4C83-A5E5-077CC3390DAB}" destId="{659BDF0B-9252-427C-92A0-82462F893BF3}" srcOrd="0" destOrd="0" presId="urn:microsoft.com/office/officeart/2005/8/layout/orgChart1"/>
    <dgm:cxn modelId="{1BD5C7DF-F634-4F4C-8122-DAA5A9B5E327}" type="presOf" srcId="{685FA5C9-C9AF-4FAF-A9E6-18C9AAC87184}" destId="{7F7BE618-DD7B-486D-88A1-B85F549A96F4}" srcOrd="0" destOrd="0" presId="urn:microsoft.com/office/officeart/2005/8/layout/orgChart1"/>
    <dgm:cxn modelId="{248F03E0-D0F0-4ABC-8B0E-7A87D5FB3B49}" type="presOf" srcId="{8BE1FBD3-0DFD-48B3-97BC-D1BB0CAB50FE}" destId="{5FA948D4-EAAA-4159-B769-3D3469463D0A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5F5AB6E3-D7A2-4023-B9F7-B107E370168C}" type="presOf" srcId="{6241E8A8-C8AE-48E9-ABCC-0AA288A39DFC}" destId="{9C612F49-BB11-4EB8-8DF4-81C44B3A92C6}" srcOrd="1" destOrd="0" presId="urn:microsoft.com/office/officeart/2005/8/layout/orgChart1"/>
    <dgm:cxn modelId="{31609DE7-E6FC-40E1-8791-AF871FF79B99}" type="presOf" srcId="{4D0CF7BA-DD52-4051-BD50-07AC0A9B4B06}" destId="{BCF14A2D-1922-4073-915A-B4F265BEBB47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A67A79EF-E3AD-4324-9234-BA27DB2F28BC}" type="presOf" srcId="{6241E8A8-C8AE-48E9-ABCC-0AA288A39DFC}" destId="{986875B8-A1F9-41D5-BF31-DEA9DC373699}" srcOrd="0" destOrd="0" presId="urn:microsoft.com/office/officeart/2005/8/layout/orgChart1"/>
    <dgm:cxn modelId="{B05D37F0-0C5C-4AAD-8BF9-0149DF3A34A7}" type="presOf" srcId="{AB460D7E-B3AA-40FA-8952-402C9F90680B}" destId="{0E4F6ECF-7E92-4B9B-BB39-434881A751B9}" srcOrd="0" destOrd="0" presId="urn:microsoft.com/office/officeart/2005/8/layout/orgChart1"/>
    <dgm:cxn modelId="{B1FB8EF0-09F0-4FA9-A07A-04542FEB067F}" type="presOf" srcId="{FEEDD855-B18E-4BA2-AA47-17D18BE348C4}" destId="{27871288-B20D-4295-AA1D-D0D905B366FD}" srcOrd="0" destOrd="0" presId="urn:microsoft.com/office/officeart/2005/8/layout/orgChart1"/>
    <dgm:cxn modelId="{F4EC3AF3-77CA-44DB-A7EB-BF4916DCC83C}" srcId="{3D6E507B-39A8-4E52-B26E-B40C110EAFC4}" destId="{50CDA482-75AF-4333-B37B-179556E70481}" srcOrd="1" destOrd="0" parTransId="{FEEDD855-B18E-4BA2-AA47-17D18BE348C4}" sibTransId="{2BA2B1AE-19FE-4D3A-AEA7-AC4E0610E76D}"/>
    <dgm:cxn modelId="{D15A7CF3-3C92-4C25-ACF6-CE4C36BDA908}" type="presOf" srcId="{401AC510-48D9-4B09-ACD4-4EBAFCCF642D}" destId="{4AA506BE-455C-441E-8C3C-F25E726BF20F}" srcOrd="0" destOrd="0" presId="urn:microsoft.com/office/officeart/2005/8/layout/orgChart1"/>
    <dgm:cxn modelId="{5A4A97F7-4896-4B81-A212-7D6CE595B120}" type="presOf" srcId="{932E3846-6514-419C-B7D8-21C114862483}" destId="{23196580-17A8-4D3B-A303-B24D36C57F1F}" srcOrd="0" destOrd="0" presId="urn:microsoft.com/office/officeart/2005/8/layout/orgChart1"/>
    <dgm:cxn modelId="{051CE6F7-D2EC-4A0F-B96E-0A5103D71A21}" srcId="{685FA5C9-C9AF-4FAF-A9E6-18C9AAC87184}" destId="{258CDCF0-4208-4387-983C-D984C98E7EB7}" srcOrd="0" destOrd="0" parTransId="{401AC510-48D9-4B09-ACD4-4EBAFCCF642D}" sibTransId="{BF7290A4-B1E7-43A0-B013-876765429D16}"/>
    <dgm:cxn modelId="{E6E3E7FD-01B4-41B8-A3F3-C8FAD91D5E26}" type="presOf" srcId="{81C100CA-6DBB-4715-A882-A8ED960309D3}" destId="{404C9201-CECE-4CE9-9CEC-B86835AB4E8D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E6E8D008-93E7-44B0-95AC-59D2D33BE366}" type="presParOf" srcId="{E247C8AC-DD95-4CB4-B427-D6203C5DC5B0}" destId="{3842DAFA-A36F-4A23-9AD0-886F791D3168}" srcOrd="0" destOrd="0" presId="urn:microsoft.com/office/officeart/2005/8/layout/orgChart1"/>
    <dgm:cxn modelId="{12C7AD91-B36A-4F42-8F71-D6653B27848F}" type="presParOf" srcId="{E247C8AC-DD95-4CB4-B427-D6203C5DC5B0}" destId="{AD0CB0F2-E073-462B-929D-9CEF2C38F987}" srcOrd="1" destOrd="0" presId="urn:microsoft.com/office/officeart/2005/8/layout/orgChart1"/>
    <dgm:cxn modelId="{30B99967-BBA9-4847-AFD4-4D4961800DBC}" type="presParOf" srcId="{AD0CB0F2-E073-462B-929D-9CEF2C38F987}" destId="{6DF3EFE6-0653-4359-AEA4-DCD192AB9C4E}" srcOrd="0" destOrd="0" presId="urn:microsoft.com/office/officeart/2005/8/layout/orgChart1"/>
    <dgm:cxn modelId="{4BC4EC40-8FCE-466A-BE9D-9128082E319C}" type="presParOf" srcId="{6DF3EFE6-0653-4359-AEA4-DCD192AB9C4E}" destId="{23196580-17A8-4D3B-A303-B24D36C57F1F}" srcOrd="0" destOrd="0" presId="urn:microsoft.com/office/officeart/2005/8/layout/orgChart1"/>
    <dgm:cxn modelId="{5B5AC761-95A0-4CCC-B632-8CD72EB1DB35}" type="presParOf" srcId="{6DF3EFE6-0653-4359-AEA4-DCD192AB9C4E}" destId="{B38B793A-0417-4B22-A38A-FFC2297ECC0C}" srcOrd="1" destOrd="0" presId="urn:microsoft.com/office/officeart/2005/8/layout/orgChart1"/>
    <dgm:cxn modelId="{8A4D4ECD-6DE2-4CE2-968D-15998A7490C4}" type="presParOf" srcId="{AD0CB0F2-E073-462B-929D-9CEF2C38F987}" destId="{3A199264-BCB3-4EF4-984F-A4E33B984EA2}" srcOrd="1" destOrd="0" presId="urn:microsoft.com/office/officeart/2005/8/layout/orgChart1"/>
    <dgm:cxn modelId="{EC8E5369-42F9-4BDB-AE44-952FFBCC72A5}" type="presParOf" srcId="{3A199264-BCB3-4EF4-984F-A4E33B984EA2}" destId="{51450C6A-BBA2-4D7A-922E-9E1F231F94B3}" srcOrd="0" destOrd="0" presId="urn:microsoft.com/office/officeart/2005/8/layout/orgChart1"/>
    <dgm:cxn modelId="{CE97209A-3607-4C90-A28E-C1C2A691B95A}" type="presParOf" srcId="{3A199264-BCB3-4EF4-984F-A4E33B984EA2}" destId="{26F99360-F1E3-47C0-A579-AFF9A4F334FD}" srcOrd="1" destOrd="0" presId="urn:microsoft.com/office/officeart/2005/8/layout/orgChart1"/>
    <dgm:cxn modelId="{7C615A7F-6653-49F7-B3F8-045B72590B0C}" type="presParOf" srcId="{26F99360-F1E3-47C0-A579-AFF9A4F334FD}" destId="{9BA0E281-2760-417C-9FE2-C6F5700F3907}" srcOrd="0" destOrd="0" presId="urn:microsoft.com/office/officeart/2005/8/layout/orgChart1"/>
    <dgm:cxn modelId="{E5FFD634-1AA3-4047-9540-8EBF1532149E}" type="presParOf" srcId="{9BA0E281-2760-417C-9FE2-C6F5700F3907}" destId="{0E4F6ECF-7E92-4B9B-BB39-434881A751B9}" srcOrd="0" destOrd="0" presId="urn:microsoft.com/office/officeart/2005/8/layout/orgChart1"/>
    <dgm:cxn modelId="{B83E1798-37AA-4FDB-B877-74D136DC365B}" type="presParOf" srcId="{9BA0E281-2760-417C-9FE2-C6F5700F3907}" destId="{480BF839-20B6-4B65-B4D5-C0CC7E9A5BC9}" srcOrd="1" destOrd="0" presId="urn:microsoft.com/office/officeart/2005/8/layout/orgChart1"/>
    <dgm:cxn modelId="{A134F364-E37D-4936-BD19-E1A2279C822E}" type="presParOf" srcId="{26F99360-F1E3-47C0-A579-AFF9A4F334FD}" destId="{A3241861-D660-4517-920C-4CB55468F0E5}" srcOrd="1" destOrd="0" presId="urn:microsoft.com/office/officeart/2005/8/layout/orgChart1"/>
    <dgm:cxn modelId="{7D854BC4-537B-45D3-9D42-AB8A34764256}" type="presParOf" srcId="{A3241861-D660-4517-920C-4CB55468F0E5}" destId="{22467D1D-B9BC-474B-B8D2-8B1E0266A82A}" srcOrd="0" destOrd="0" presId="urn:microsoft.com/office/officeart/2005/8/layout/orgChart1"/>
    <dgm:cxn modelId="{93FF6D44-BE3F-4406-99DC-BA0EFB68F297}" type="presParOf" srcId="{A3241861-D660-4517-920C-4CB55468F0E5}" destId="{BA3DE8C1-2649-45E6-B497-7336A26F3AD7}" srcOrd="1" destOrd="0" presId="urn:microsoft.com/office/officeart/2005/8/layout/orgChart1"/>
    <dgm:cxn modelId="{8BFFFE41-A284-42A3-9A21-6854658C0A6B}" type="presParOf" srcId="{BA3DE8C1-2649-45E6-B497-7336A26F3AD7}" destId="{8A7AE461-CD9C-4431-A913-487D0EDADEF9}" srcOrd="0" destOrd="0" presId="urn:microsoft.com/office/officeart/2005/8/layout/orgChart1"/>
    <dgm:cxn modelId="{02C2A18B-5B67-4665-9E3A-8E2591601345}" type="presParOf" srcId="{8A7AE461-CD9C-4431-A913-487D0EDADEF9}" destId="{6EC32ABA-EA29-4001-981F-081A584D51A0}" srcOrd="0" destOrd="0" presId="urn:microsoft.com/office/officeart/2005/8/layout/orgChart1"/>
    <dgm:cxn modelId="{E07992A2-FA5D-478B-AADF-EC4F0892D4C6}" type="presParOf" srcId="{8A7AE461-CD9C-4431-A913-487D0EDADEF9}" destId="{FCE24889-BD93-431B-B6A9-731DBD244042}" srcOrd="1" destOrd="0" presId="urn:microsoft.com/office/officeart/2005/8/layout/orgChart1"/>
    <dgm:cxn modelId="{66F40CCA-9848-4222-B1DB-BA77B817FE45}" type="presParOf" srcId="{BA3DE8C1-2649-45E6-B497-7336A26F3AD7}" destId="{AD698CDD-1C07-4CC3-BBE5-5DB86A278CE7}" srcOrd="1" destOrd="0" presId="urn:microsoft.com/office/officeart/2005/8/layout/orgChart1"/>
    <dgm:cxn modelId="{6B1256CD-A437-4A54-AEE9-FD2404EA5048}" type="presParOf" srcId="{BA3DE8C1-2649-45E6-B497-7336A26F3AD7}" destId="{B4922E83-A94B-4927-8F28-3B09525E306A}" srcOrd="2" destOrd="0" presId="urn:microsoft.com/office/officeart/2005/8/layout/orgChart1"/>
    <dgm:cxn modelId="{C4E0F289-65B5-42B8-B9A1-29DE763E6CEB}" type="presParOf" srcId="{A3241861-D660-4517-920C-4CB55468F0E5}" destId="{7CB592DC-1CDC-4B63-8754-FBDB587C43C4}" srcOrd="2" destOrd="0" presId="urn:microsoft.com/office/officeart/2005/8/layout/orgChart1"/>
    <dgm:cxn modelId="{ECE16FD5-7C8D-426C-9877-E4C0385A00A9}" type="presParOf" srcId="{A3241861-D660-4517-920C-4CB55468F0E5}" destId="{82828667-E686-489E-ADC6-53E6642254A2}" srcOrd="3" destOrd="0" presId="urn:microsoft.com/office/officeart/2005/8/layout/orgChart1"/>
    <dgm:cxn modelId="{F80CA3DE-43C8-4869-8577-B6233B09E5E9}" type="presParOf" srcId="{82828667-E686-489E-ADC6-53E6642254A2}" destId="{B11B8657-1D14-4337-ABCF-8F728141900D}" srcOrd="0" destOrd="0" presId="urn:microsoft.com/office/officeart/2005/8/layout/orgChart1"/>
    <dgm:cxn modelId="{168A5ADD-A4F6-49B1-8438-AD16BC1FC0B3}" type="presParOf" srcId="{B11B8657-1D14-4337-ABCF-8F728141900D}" destId="{4C6D15CB-4C9F-4EC7-9AFF-89F1472A7EA9}" srcOrd="0" destOrd="0" presId="urn:microsoft.com/office/officeart/2005/8/layout/orgChart1"/>
    <dgm:cxn modelId="{37F650CC-E6A5-4119-BD21-756F907C327B}" type="presParOf" srcId="{B11B8657-1D14-4337-ABCF-8F728141900D}" destId="{46BC0E2D-A4B3-46A8-835E-6622372E4D1A}" srcOrd="1" destOrd="0" presId="urn:microsoft.com/office/officeart/2005/8/layout/orgChart1"/>
    <dgm:cxn modelId="{3EFF6FEC-EA72-49ED-91AE-47B1D29E1E25}" type="presParOf" srcId="{82828667-E686-489E-ADC6-53E6642254A2}" destId="{1FD5E80C-9AF3-49CC-9126-B3E679265CD9}" srcOrd="1" destOrd="0" presId="urn:microsoft.com/office/officeart/2005/8/layout/orgChart1"/>
    <dgm:cxn modelId="{E069AA18-F066-4711-AB6B-B252FD090580}" type="presParOf" srcId="{82828667-E686-489E-ADC6-53E6642254A2}" destId="{4696F978-9494-47A8-A686-BDA2858AFA87}" srcOrd="2" destOrd="0" presId="urn:microsoft.com/office/officeart/2005/8/layout/orgChart1"/>
    <dgm:cxn modelId="{F2F42AF9-486A-4636-9C86-251F531710C0}" type="presParOf" srcId="{26F99360-F1E3-47C0-A579-AFF9A4F334FD}" destId="{DCCAC4B2-4A34-40B0-898C-10DBF672E8E1}" srcOrd="2" destOrd="0" presId="urn:microsoft.com/office/officeart/2005/8/layout/orgChart1"/>
    <dgm:cxn modelId="{A4387C7B-9714-4128-AFC6-16D5978ED09E}" type="presParOf" srcId="{3A199264-BCB3-4EF4-984F-A4E33B984EA2}" destId="{FE340A21-C8CA-4E0C-83AF-91594659EF0D}" srcOrd="2" destOrd="0" presId="urn:microsoft.com/office/officeart/2005/8/layout/orgChart1"/>
    <dgm:cxn modelId="{A0EFDDCD-72E4-435B-8D6D-2DEE2C2E2BBD}" type="presParOf" srcId="{3A199264-BCB3-4EF4-984F-A4E33B984EA2}" destId="{B2B69981-8773-433E-B11B-63DF839F4ADD}" srcOrd="3" destOrd="0" presId="urn:microsoft.com/office/officeart/2005/8/layout/orgChart1"/>
    <dgm:cxn modelId="{120E42A6-F999-4457-BCE2-63F5953FC41D}" type="presParOf" srcId="{B2B69981-8773-433E-B11B-63DF839F4ADD}" destId="{58EF86AE-D5C6-4A9A-AC27-5564B038B10B}" srcOrd="0" destOrd="0" presId="urn:microsoft.com/office/officeart/2005/8/layout/orgChart1"/>
    <dgm:cxn modelId="{4BEC5A05-927C-437E-96B1-4355604A460D}" type="presParOf" srcId="{58EF86AE-D5C6-4A9A-AC27-5564B038B10B}" destId="{90083FA9-5B9A-44AF-B14A-F20F7530FB05}" srcOrd="0" destOrd="0" presId="urn:microsoft.com/office/officeart/2005/8/layout/orgChart1"/>
    <dgm:cxn modelId="{FD82086A-73BB-4752-9E73-00141C56B7B3}" type="presParOf" srcId="{58EF86AE-D5C6-4A9A-AC27-5564B038B10B}" destId="{2D27F433-063A-447E-83BA-34296EF07D28}" srcOrd="1" destOrd="0" presId="urn:microsoft.com/office/officeart/2005/8/layout/orgChart1"/>
    <dgm:cxn modelId="{3813C89C-C9B0-48E3-A71F-6E8DD8A78986}" type="presParOf" srcId="{B2B69981-8773-433E-B11B-63DF839F4ADD}" destId="{DD97BB33-378F-4C87-8363-BA9FFC179B11}" srcOrd="1" destOrd="0" presId="urn:microsoft.com/office/officeart/2005/8/layout/orgChart1"/>
    <dgm:cxn modelId="{15FABE7F-6C68-4A04-948C-5279CE1497D1}" type="presParOf" srcId="{B2B69981-8773-433E-B11B-63DF839F4ADD}" destId="{224DB235-3EF7-465E-8C2D-21C8BD2372AA}" srcOrd="2" destOrd="0" presId="urn:microsoft.com/office/officeart/2005/8/layout/orgChart1"/>
    <dgm:cxn modelId="{9BCF49FA-7438-433F-AB00-95EC5AD305CF}" type="presParOf" srcId="{3A199264-BCB3-4EF4-984F-A4E33B984EA2}" destId="{CE3A4C90-7BFF-4711-B8B1-B3421F913C6D}" srcOrd="4" destOrd="0" presId="urn:microsoft.com/office/officeart/2005/8/layout/orgChart1"/>
    <dgm:cxn modelId="{2BCB2F7D-651F-4ADB-9DD7-4987458C97DA}" type="presParOf" srcId="{3A199264-BCB3-4EF4-984F-A4E33B984EA2}" destId="{8AD4561E-E0EB-428C-812A-D9FCDABD9773}" srcOrd="5" destOrd="0" presId="urn:microsoft.com/office/officeart/2005/8/layout/orgChart1"/>
    <dgm:cxn modelId="{9E7EB032-E1EC-42BE-B43C-8D5A2EAE6AAA}" type="presParOf" srcId="{8AD4561E-E0EB-428C-812A-D9FCDABD9773}" destId="{A1513CB0-5B41-4BCB-AB4A-0DEAE7AFCDCB}" srcOrd="0" destOrd="0" presId="urn:microsoft.com/office/officeart/2005/8/layout/orgChart1"/>
    <dgm:cxn modelId="{57970DB5-6E12-4F57-BC27-45D7F979E781}" type="presParOf" srcId="{A1513CB0-5B41-4BCB-AB4A-0DEAE7AFCDCB}" destId="{C22E84EF-5FC1-4732-9E60-278D54E19DFA}" srcOrd="0" destOrd="0" presId="urn:microsoft.com/office/officeart/2005/8/layout/orgChart1"/>
    <dgm:cxn modelId="{9E913469-D28C-44F0-B73E-D667E2455118}" type="presParOf" srcId="{A1513CB0-5B41-4BCB-AB4A-0DEAE7AFCDCB}" destId="{7DB8496E-F8E3-4DC4-ACB7-A541C73C091C}" srcOrd="1" destOrd="0" presId="urn:microsoft.com/office/officeart/2005/8/layout/orgChart1"/>
    <dgm:cxn modelId="{7FD32E77-184A-4028-BC02-84FD14AC4B14}" type="presParOf" srcId="{8AD4561E-E0EB-428C-812A-D9FCDABD9773}" destId="{2973ABD4-255F-49A6-ABCD-A6FCA39DF413}" srcOrd="1" destOrd="0" presId="urn:microsoft.com/office/officeart/2005/8/layout/orgChart1"/>
    <dgm:cxn modelId="{B9E11FF0-AED3-43B9-A4D8-491460A00EE1}" type="presParOf" srcId="{2973ABD4-255F-49A6-ABCD-A6FCA39DF413}" destId="{18BDCFB3-3D7D-4A92-AD26-7CA569616571}" srcOrd="0" destOrd="0" presId="urn:microsoft.com/office/officeart/2005/8/layout/orgChart1"/>
    <dgm:cxn modelId="{FB2F6C37-1A1F-45B6-BDD8-06BF63DDFC1B}" type="presParOf" srcId="{2973ABD4-255F-49A6-ABCD-A6FCA39DF413}" destId="{B6C13A94-9BD0-499A-A8F6-E14109CA1C14}" srcOrd="1" destOrd="0" presId="urn:microsoft.com/office/officeart/2005/8/layout/orgChart1"/>
    <dgm:cxn modelId="{714E3A1B-5B1D-41B3-B272-9543CF2B6704}" type="presParOf" srcId="{B6C13A94-9BD0-499A-A8F6-E14109CA1C14}" destId="{3991B43B-55B8-4D49-8439-B306F30A4AFB}" srcOrd="0" destOrd="0" presId="urn:microsoft.com/office/officeart/2005/8/layout/orgChart1"/>
    <dgm:cxn modelId="{408693AD-1AF5-496C-A2BF-CFEBBF7B2145}" type="presParOf" srcId="{3991B43B-55B8-4D49-8439-B306F30A4AFB}" destId="{915D2EBF-55D4-419A-B614-606927ADED2E}" srcOrd="0" destOrd="0" presId="urn:microsoft.com/office/officeart/2005/8/layout/orgChart1"/>
    <dgm:cxn modelId="{E33CD4A8-C6F6-49EB-9909-32C274A1F3C0}" type="presParOf" srcId="{3991B43B-55B8-4D49-8439-B306F30A4AFB}" destId="{404C9201-CECE-4CE9-9CEC-B86835AB4E8D}" srcOrd="1" destOrd="0" presId="urn:microsoft.com/office/officeart/2005/8/layout/orgChart1"/>
    <dgm:cxn modelId="{8097CED5-5CEF-4979-B8B0-5DCA5AA3110E}" type="presParOf" srcId="{B6C13A94-9BD0-499A-A8F6-E14109CA1C14}" destId="{DAD908C9-65FF-4924-A1BD-F7FAEB87C72B}" srcOrd="1" destOrd="0" presId="urn:microsoft.com/office/officeart/2005/8/layout/orgChart1"/>
    <dgm:cxn modelId="{B8C01994-422A-4F9F-AB65-7C9FEF53784C}" type="presParOf" srcId="{B6C13A94-9BD0-499A-A8F6-E14109CA1C14}" destId="{9AE89891-D85A-4076-9BB8-1B7DC7787B64}" srcOrd="2" destOrd="0" presId="urn:microsoft.com/office/officeart/2005/8/layout/orgChart1"/>
    <dgm:cxn modelId="{B02DE8C6-AAC3-4ABF-83C0-6D416CEDE964}" type="presParOf" srcId="{2973ABD4-255F-49A6-ABCD-A6FCA39DF413}" destId="{27871288-B20D-4295-AA1D-D0D905B366FD}" srcOrd="2" destOrd="0" presId="urn:microsoft.com/office/officeart/2005/8/layout/orgChart1"/>
    <dgm:cxn modelId="{5442BECE-3335-4F0B-A3E9-D5A240F58358}" type="presParOf" srcId="{2973ABD4-255F-49A6-ABCD-A6FCA39DF413}" destId="{021E0AD5-001A-4565-A560-B7A092D0FBB2}" srcOrd="3" destOrd="0" presId="urn:microsoft.com/office/officeart/2005/8/layout/orgChart1"/>
    <dgm:cxn modelId="{7C4B8037-C139-4BED-99BE-C00C6788B0E1}" type="presParOf" srcId="{021E0AD5-001A-4565-A560-B7A092D0FBB2}" destId="{5A1FE6FC-E4A2-4E89-B9C4-5DF5FABC0F3A}" srcOrd="0" destOrd="0" presId="urn:microsoft.com/office/officeart/2005/8/layout/orgChart1"/>
    <dgm:cxn modelId="{4267736E-1005-4E2A-A105-4D6EBE4C3399}" type="presParOf" srcId="{5A1FE6FC-E4A2-4E89-B9C4-5DF5FABC0F3A}" destId="{9ED211F1-E6A6-412A-93C0-41E8C4C1D1F6}" srcOrd="0" destOrd="0" presId="urn:microsoft.com/office/officeart/2005/8/layout/orgChart1"/>
    <dgm:cxn modelId="{61F7BEE1-3F19-49C8-8011-568A4BBDBF9E}" type="presParOf" srcId="{5A1FE6FC-E4A2-4E89-B9C4-5DF5FABC0F3A}" destId="{2CD3AA63-60EE-4D74-88AF-2EEEE0C77B88}" srcOrd="1" destOrd="0" presId="urn:microsoft.com/office/officeart/2005/8/layout/orgChart1"/>
    <dgm:cxn modelId="{B408143B-38BF-4CCF-BE8F-E474B0B47BEC}" type="presParOf" srcId="{021E0AD5-001A-4565-A560-B7A092D0FBB2}" destId="{6B349C53-3597-4E21-B531-AF0C4B0E78AA}" srcOrd="1" destOrd="0" presId="urn:microsoft.com/office/officeart/2005/8/layout/orgChart1"/>
    <dgm:cxn modelId="{32853564-1A37-4E6B-9AD2-FBCD361E8581}" type="presParOf" srcId="{021E0AD5-001A-4565-A560-B7A092D0FBB2}" destId="{D386BBEF-3007-41B1-97D1-070C05BE7A47}" srcOrd="2" destOrd="0" presId="urn:microsoft.com/office/officeart/2005/8/layout/orgChart1"/>
    <dgm:cxn modelId="{5B10167F-7FF3-460A-BE11-AD51D15EE964}" type="presParOf" srcId="{8AD4561E-E0EB-428C-812A-D9FCDABD9773}" destId="{ABCB56CC-39FE-495B-9757-07F4ED253E71}" srcOrd="2" destOrd="0" presId="urn:microsoft.com/office/officeart/2005/8/layout/orgChart1"/>
    <dgm:cxn modelId="{500B14BB-98E4-4A2C-8CB1-1E733C70D0C7}" type="presParOf" srcId="{AD0CB0F2-E073-462B-929D-9CEF2C38F987}" destId="{46EDFBA0-2DF3-4F7F-AA76-E99136E37C87}" srcOrd="2" destOrd="0" presId="urn:microsoft.com/office/officeart/2005/8/layout/orgChart1"/>
    <dgm:cxn modelId="{F604FCC4-F502-47C2-8649-BCE2204B1259}" type="presParOf" srcId="{E247C8AC-DD95-4CB4-B427-D6203C5DC5B0}" destId="{659BDF0B-9252-427C-92A0-82462F893BF3}" srcOrd="2" destOrd="0" presId="urn:microsoft.com/office/officeart/2005/8/layout/orgChart1"/>
    <dgm:cxn modelId="{68133902-A3EA-461C-AD65-05B05F2D4162}" type="presParOf" srcId="{E247C8AC-DD95-4CB4-B427-D6203C5DC5B0}" destId="{569C276C-3AD3-430C-9473-5CF82C36A3E0}" srcOrd="3" destOrd="0" presId="urn:microsoft.com/office/officeart/2005/8/layout/orgChart1"/>
    <dgm:cxn modelId="{4139FF3F-41FE-40AC-9DBC-B0CDD3A2E068}" type="presParOf" srcId="{569C276C-3AD3-430C-9473-5CF82C36A3E0}" destId="{D65801AE-10B9-4B20-9668-7860B5EF868B}" srcOrd="0" destOrd="0" presId="urn:microsoft.com/office/officeart/2005/8/layout/orgChart1"/>
    <dgm:cxn modelId="{3A5C57DB-52EF-412F-967B-F49D4C599816}" type="presParOf" srcId="{D65801AE-10B9-4B20-9668-7860B5EF868B}" destId="{BCF14A2D-1922-4073-915A-B4F265BEBB47}" srcOrd="0" destOrd="0" presId="urn:microsoft.com/office/officeart/2005/8/layout/orgChart1"/>
    <dgm:cxn modelId="{2A50DABB-E1C1-4B90-955E-3097A1B4818E}" type="presParOf" srcId="{D65801AE-10B9-4B20-9668-7860B5EF868B}" destId="{296BBD37-6439-46D1-A88A-571DA3476115}" srcOrd="1" destOrd="0" presId="urn:microsoft.com/office/officeart/2005/8/layout/orgChart1"/>
    <dgm:cxn modelId="{BD85974A-83A3-47CA-8B14-3C68DA1ABC7B}" type="presParOf" srcId="{569C276C-3AD3-430C-9473-5CF82C36A3E0}" destId="{5A986F2D-E719-4860-9A1A-8F1AAF72B500}" srcOrd="1" destOrd="0" presId="urn:microsoft.com/office/officeart/2005/8/layout/orgChart1"/>
    <dgm:cxn modelId="{0E733380-1F4D-421F-88CF-9135AE541C2C}" type="presParOf" srcId="{5A986F2D-E719-4860-9A1A-8F1AAF72B500}" destId="{D8E78BD3-C7F0-4AFA-AA69-DFA0187BB0F4}" srcOrd="0" destOrd="0" presId="urn:microsoft.com/office/officeart/2005/8/layout/orgChart1"/>
    <dgm:cxn modelId="{F3F50955-1660-4ABC-975E-0B0628DE4CA9}" type="presParOf" srcId="{5A986F2D-E719-4860-9A1A-8F1AAF72B500}" destId="{9245F1B3-C9B9-404F-8D5A-568599A37CF0}" srcOrd="1" destOrd="0" presId="urn:microsoft.com/office/officeart/2005/8/layout/orgChart1"/>
    <dgm:cxn modelId="{59EA7448-2BE3-465F-9DDC-9C8DA81E7583}" type="presParOf" srcId="{9245F1B3-C9B9-404F-8D5A-568599A37CF0}" destId="{35899241-3052-4F76-9DAD-A5884ED5376B}" srcOrd="0" destOrd="0" presId="urn:microsoft.com/office/officeart/2005/8/layout/orgChart1"/>
    <dgm:cxn modelId="{7B0CA71D-0FA0-40D4-A560-4762ECF24031}" type="presParOf" srcId="{35899241-3052-4F76-9DAD-A5884ED5376B}" destId="{7F7BE618-DD7B-486D-88A1-B85F549A96F4}" srcOrd="0" destOrd="0" presId="urn:microsoft.com/office/officeart/2005/8/layout/orgChart1"/>
    <dgm:cxn modelId="{9901DCB2-9F5E-40EE-91AD-C52889E58FE0}" type="presParOf" srcId="{35899241-3052-4F76-9DAD-A5884ED5376B}" destId="{69A37B95-73F0-4850-BA6E-4088E4B7D1EE}" srcOrd="1" destOrd="0" presId="urn:microsoft.com/office/officeart/2005/8/layout/orgChart1"/>
    <dgm:cxn modelId="{441BDDC0-45DD-49D8-9083-19B0CDEE99B3}" type="presParOf" srcId="{9245F1B3-C9B9-404F-8D5A-568599A37CF0}" destId="{B8A0BA20-95E9-427F-90BE-1C35B80E3923}" srcOrd="1" destOrd="0" presId="urn:microsoft.com/office/officeart/2005/8/layout/orgChart1"/>
    <dgm:cxn modelId="{79B635D4-33AE-431D-A421-9ADC14B0E01D}" type="presParOf" srcId="{B8A0BA20-95E9-427F-90BE-1C35B80E3923}" destId="{4AA506BE-455C-441E-8C3C-F25E726BF20F}" srcOrd="0" destOrd="0" presId="urn:microsoft.com/office/officeart/2005/8/layout/orgChart1"/>
    <dgm:cxn modelId="{373352DC-BAEF-40A6-8C18-DA2839EB02AC}" type="presParOf" srcId="{B8A0BA20-95E9-427F-90BE-1C35B80E3923}" destId="{38B97394-59CC-4717-855D-A0527D8B736B}" srcOrd="1" destOrd="0" presId="urn:microsoft.com/office/officeart/2005/8/layout/orgChart1"/>
    <dgm:cxn modelId="{7EB24AE1-B1BA-4E9A-8DC5-98A8FAB726DE}" type="presParOf" srcId="{38B97394-59CC-4717-855D-A0527D8B736B}" destId="{20CD3F8C-043F-48E0-A0C9-B9CF4057C8E1}" srcOrd="0" destOrd="0" presId="urn:microsoft.com/office/officeart/2005/8/layout/orgChart1"/>
    <dgm:cxn modelId="{2C267787-57CF-4C27-91B7-84CF738D00A2}" type="presParOf" srcId="{20CD3F8C-043F-48E0-A0C9-B9CF4057C8E1}" destId="{E29BD128-C426-44F5-9A0D-7ED284B4623D}" srcOrd="0" destOrd="0" presId="urn:microsoft.com/office/officeart/2005/8/layout/orgChart1"/>
    <dgm:cxn modelId="{1EB7153D-BA68-4B68-998E-7CF3A2782278}" type="presParOf" srcId="{20CD3F8C-043F-48E0-A0C9-B9CF4057C8E1}" destId="{BE96A2CF-A74A-4EC3-A98E-EE76D989E1E6}" srcOrd="1" destOrd="0" presId="urn:microsoft.com/office/officeart/2005/8/layout/orgChart1"/>
    <dgm:cxn modelId="{BC8E6F40-FA08-4403-8F47-EEC1A6930D05}" type="presParOf" srcId="{38B97394-59CC-4717-855D-A0527D8B736B}" destId="{141DD672-7B51-497B-B7B2-4D647016B1BA}" srcOrd="1" destOrd="0" presId="urn:microsoft.com/office/officeart/2005/8/layout/orgChart1"/>
    <dgm:cxn modelId="{29F19CCF-5CC9-48F0-A1A1-90068A954E34}" type="presParOf" srcId="{38B97394-59CC-4717-855D-A0527D8B736B}" destId="{57D28711-7277-4669-BA4D-AB74B23F6115}" srcOrd="2" destOrd="0" presId="urn:microsoft.com/office/officeart/2005/8/layout/orgChart1"/>
    <dgm:cxn modelId="{8420A7AE-604F-4731-BF21-84FDE7EC712F}" type="presParOf" srcId="{B8A0BA20-95E9-427F-90BE-1C35B80E3923}" destId="{3FF23244-C415-4C92-BF03-678DFC42079E}" srcOrd="2" destOrd="0" presId="urn:microsoft.com/office/officeart/2005/8/layout/orgChart1"/>
    <dgm:cxn modelId="{6062DF51-B56E-4A0B-8CB1-611E13E49696}" type="presParOf" srcId="{B8A0BA20-95E9-427F-90BE-1C35B80E3923}" destId="{A78C3B55-53FE-4390-85C2-3136BD9FD0A2}" srcOrd="3" destOrd="0" presId="urn:microsoft.com/office/officeart/2005/8/layout/orgChart1"/>
    <dgm:cxn modelId="{D833F3ED-1F76-42D4-AC2D-B5433895342D}" type="presParOf" srcId="{A78C3B55-53FE-4390-85C2-3136BD9FD0A2}" destId="{702782AD-E7D1-468E-B185-B34C5C83AAA4}" srcOrd="0" destOrd="0" presId="urn:microsoft.com/office/officeart/2005/8/layout/orgChart1"/>
    <dgm:cxn modelId="{D3C62053-48E8-47AA-BA15-AECD68AFC9D0}" type="presParOf" srcId="{702782AD-E7D1-468E-B185-B34C5C83AAA4}" destId="{5FA948D4-EAAA-4159-B769-3D3469463D0A}" srcOrd="0" destOrd="0" presId="urn:microsoft.com/office/officeart/2005/8/layout/orgChart1"/>
    <dgm:cxn modelId="{E8A98B61-6182-4CE3-9797-A591EA2F3FC3}" type="presParOf" srcId="{702782AD-E7D1-468E-B185-B34C5C83AAA4}" destId="{E3A88857-8130-4A61-B142-82478999756C}" srcOrd="1" destOrd="0" presId="urn:microsoft.com/office/officeart/2005/8/layout/orgChart1"/>
    <dgm:cxn modelId="{6ADE21D4-7C43-431B-B6DF-53752AA81637}" type="presParOf" srcId="{A78C3B55-53FE-4390-85C2-3136BD9FD0A2}" destId="{E0DCA0B0-6A50-4E6C-8FF7-106206072CFD}" srcOrd="1" destOrd="0" presId="urn:microsoft.com/office/officeart/2005/8/layout/orgChart1"/>
    <dgm:cxn modelId="{529B59FE-FCA8-4D5E-BE4E-912C3E539615}" type="presParOf" srcId="{A78C3B55-53FE-4390-85C2-3136BD9FD0A2}" destId="{79A5F51D-D194-4125-BE4F-86A71743A1A9}" srcOrd="2" destOrd="0" presId="urn:microsoft.com/office/officeart/2005/8/layout/orgChart1"/>
    <dgm:cxn modelId="{CF2C1A10-C3FE-48FB-AEB3-144E093DF390}" type="presParOf" srcId="{9245F1B3-C9B9-404F-8D5A-568599A37CF0}" destId="{D34E1396-AE4B-430A-9C1E-A07E080F89F4}" srcOrd="2" destOrd="0" presId="urn:microsoft.com/office/officeart/2005/8/layout/orgChart1"/>
    <dgm:cxn modelId="{219EF157-08C4-4C53-942A-DA18AE02429D}" type="presParOf" srcId="{5A986F2D-E719-4860-9A1A-8F1AAF72B500}" destId="{DCF7F51A-EF8B-4002-8E39-3909C3DE053F}" srcOrd="2" destOrd="0" presId="urn:microsoft.com/office/officeart/2005/8/layout/orgChart1"/>
    <dgm:cxn modelId="{D8FCDEA7-CD53-46A4-BAD9-FD5F40535A12}" type="presParOf" srcId="{5A986F2D-E719-4860-9A1A-8F1AAF72B500}" destId="{A9F6ACEC-0AD4-46AE-891E-9AEBB980B728}" srcOrd="3" destOrd="0" presId="urn:microsoft.com/office/officeart/2005/8/layout/orgChart1"/>
    <dgm:cxn modelId="{CDB098F7-A0E6-4456-83A8-EFB8555B6614}" type="presParOf" srcId="{A9F6ACEC-0AD4-46AE-891E-9AEBB980B728}" destId="{F4FAE5A2-C09F-4D74-B443-FCE06353336E}" srcOrd="0" destOrd="0" presId="urn:microsoft.com/office/officeart/2005/8/layout/orgChart1"/>
    <dgm:cxn modelId="{D0D0260E-0AD7-4AA7-B457-39F0296ED02B}" type="presParOf" srcId="{F4FAE5A2-C09F-4D74-B443-FCE06353336E}" destId="{986875B8-A1F9-41D5-BF31-DEA9DC373699}" srcOrd="0" destOrd="0" presId="urn:microsoft.com/office/officeart/2005/8/layout/orgChart1"/>
    <dgm:cxn modelId="{49A1F52C-637E-47CE-9648-BAB2520F5578}" type="presParOf" srcId="{F4FAE5A2-C09F-4D74-B443-FCE06353336E}" destId="{9C612F49-BB11-4EB8-8DF4-81C44B3A92C6}" srcOrd="1" destOrd="0" presId="urn:microsoft.com/office/officeart/2005/8/layout/orgChart1"/>
    <dgm:cxn modelId="{096BF003-F1BB-48A6-B14D-290257E6C322}" type="presParOf" srcId="{A9F6ACEC-0AD4-46AE-891E-9AEBB980B728}" destId="{BA8D0A5C-6AEB-4C8E-94DF-15F0FE5A26C5}" srcOrd="1" destOrd="0" presId="urn:microsoft.com/office/officeart/2005/8/layout/orgChart1"/>
    <dgm:cxn modelId="{E43E83AA-75AB-48FC-80B6-A11BF8E83E2C}" type="presParOf" srcId="{BA8D0A5C-6AEB-4C8E-94DF-15F0FE5A26C5}" destId="{8999EF43-612A-46D9-85A4-67B4C8458838}" srcOrd="0" destOrd="0" presId="urn:microsoft.com/office/officeart/2005/8/layout/orgChart1"/>
    <dgm:cxn modelId="{BABA6894-227C-4526-9599-035ED42D85EA}" type="presParOf" srcId="{BA8D0A5C-6AEB-4C8E-94DF-15F0FE5A26C5}" destId="{437801ED-71B5-486F-88A4-DD231F115AF8}" srcOrd="1" destOrd="0" presId="urn:microsoft.com/office/officeart/2005/8/layout/orgChart1"/>
    <dgm:cxn modelId="{6C516CCE-44B3-40ED-B894-4B2F2F991B37}" type="presParOf" srcId="{437801ED-71B5-486F-88A4-DD231F115AF8}" destId="{06756BF6-2A78-407E-8E1E-DEC4A9EF4CA9}" srcOrd="0" destOrd="0" presId="urn:microsoft.com/office/officeart/2005/8/layout/orgChart1"/>
    <dgm:cxn modelId="{011E3EA3-F644-44F5-9E78-8AA446AC3645}" type="presParOf" srcId="{06756BF6-2A78-407E-8E1E-DEC4A9EF4CA9}" destId="{A1DB6A62-B0C9-4599-8007-5A991CCD614C}" srcOrd="0" destOrd="0" presId="urn:microsoft.com/office/officeart/2005/8/layout/orgChart1"/>
    <dgm:cxn modelId="{A6D88538-F186-4357-A625-30C7192CBA09}" type="presParOf" srcId="{06756BF6-2A78-407E-8E1E-DEC4A9EF4CA9}" destId="{931747FB-BFB4-4014-BB0F-E36071D4A775}" srcOrd="1" destOrd="0" presId="urn:microsoft.com/office/officeart/2005/8/layout/orgChart1"/>
    <dgm:cxn modelId="{4B0CEBF3-BD38-4A5E-B2D0-8B46D63465D5}" type="presParOf" srcId="{437801ED-71B5-486F-88A4-DD231F115AF8}" destId="{1FA62E97-49D9-4605-A56B-DFFAECB4E531}" srcOrd="1" destOrd="0" presId="urn:microsoft.com/office/officeart/2005/8/layout/orgChart1"/>
    <dgm:cxn modelId="{07284DCF-9323-4A51-A355-169B26AFC827}" type="presParOf" srcId="{437801ED-71B5-486F-88A4-DD231F115AF8}" destId="{6517A0E9-6A63-4380-AEEB-96C44F7D60A0}" srcOrd="2" destOrd="0" presId="urn:microsoft.com/office/officeart/2005/8/layout/orgChart1"/>
    <dgm:cxn modelId="{23BB9764-4D8D-4BFB-BCDE-4148871CDB88}" type="presParOf" srcId="{BA8D0A5C-6AEB-4C8E-94DF-15F0FE5A26C5}" destId="{F2793BD6-1A3E-4F93-AEED-E0230E88B8F2}" srcOrd="2" destOrd="0" presId="urn:microsoft.com/office/officeart/2005/8/layout/orgChart1"/>
    <dgm:cxn modelId="{8A0C7C89-2F49-4ADF-B73B-B6168984ED93}" type="presParOf" srcId="{BA8D0A5C-6AEB-4C8E-94DF-15F0FE5A26C5}" destId="{1CC19DBC-9DA3-4489-A1F7-13410F61F3A9}" srcOrd="3" destOrd="0" presId="urn:microsoft.com/office/officeart/2005/8/layout/orgChart1"/>
    <dgm:cxn modelId="{C828149C-EC22-4D03-B77B-E3E6BD48F784}" type="presParOf" srcId="{1CC19DBC-9DA3-4489-A1F7-13410F61F3A9}" destId="{3CAB1886-7CD3-4F77-931E-EFDD76382BC0}" srcOrd="0" destOrd="0" presId="urn:microsoft.com/office/officeart/2005/8/layout/orgChart1"/>
    <dgm:cxn modelId="{BC4A2B5F-F2C7-46F2-A380-90A4795B0F70}" type="presParOf" srcId="{3CAB1886-7CD3-4F77-931E-EFDD76382BC0}" destId="{C3AE1041-867C-47ED-8C8C-83328C0715F8}" srcOrd="0" destOrd="0" presId="urn:microsoft.com/office/officeart/2005/8/layout/orgChart1"/>
    <dgm:cxn modelId="{CC04A220-923B-4577-AFF9-3BF39059A469}" type="presParOf" srcId="{3CAB1886-7CD3-4F77-931E-EFDD76382BC0}" destId="{E343739C-262A-4A78-910E-B45A905170D9}" srcOrd="1" destOrd="0" presId="urn:microsoft.com/office/officeart/2005/8/layout/orgChart1"/>
    <dgm:cxn modelId="{FE3CB25E-6158-4B03-AF8A-974EE1F8B65F}" type="presParOf" srcId="{1CC19DBC-9DA3-4489-A1F7-13410F61F3A9}" destId="{5FF82D35-F652-44CC-9D1B-40FCBF565093}" srcOrd="1" destOrd="0" presId="urn:microsoft.com/office/officeart/2005/8/layout/orgChart1"/>
    <dgm:cxn modelId="{C2C0DBEE-77EE-4B0A-867C-BF934F70C2AD}" type="presParOf" srcId="{1CC19DBC-9DA3-4489-A1F7-13410F61F3A9}" destId="{D37E8EF7-7864-494F-9384-C221A089CEE9}" srcOrd="2" destOrd="0" presId="urn:microsoft.com/office/officeart/2005/8/layout/orgChart1"/>
    <dgm:cxn modelId="{87A60DE2-6016-40A8-84C9-88326A74FB60}" type="presParOf" srcId="{BA8D0A5C-6AEB-4C8E-94DF-15F0FE5A26C5}" destId="{99177E12-8451-4956-B608-761B5F09C2D4}" srcOrd="4" destOrd="0" presId="urn:microsoft.com/office/officeart/2005/8/layout/orgChart1"/>
    <dgm:cxn modelId="{AFF80F74-8A9F-4AF7-B3A0-B8621BD47B77}" type="presParOf" srcId="{BA8D0A5C-6AEB-4C8E-94DF-15F0FE5A26C5}" destId="{C57B0031-5397-4981-A22E-63A9C907FB9E}" srcOrd="5" destOrd="0" presId="urn:microsoft.com/office/officeart/2005/8/layout/orgChart1"/>
    <dgm:cxn modelId="{AD8DEF54-EE50-4F59-83FD-E1E2490F4D27}" type="presParOf" srcId="{C57B0031-5397-4981-A22E-63A9C907FB9E}" destId="{91C6DEB8-35B1-48DD-9ABE-9837971C75D4}" srcOrd="0" destOrd="0" presId="urn:microsoft.com/office/officeart/2005/8/layout/orgChart1"/>
    <dgm:cxn modelId="{06916A24-B482-4535-9A5A-12437C187866}" type="presParOf" srcId="{91C6DEB8-35B1-48DD-9ABE-9837971C75D4}" destId="{6837F828-EFD3-4FD6-B004-1BBB76DAD358}" srcOrd="0" destOrd="0" presId="urn:microsoft.com/office/officeart/2005/8/layout/orgChart1"/>
    <dgm:cxn modelId="{F5069382-AF61-48D5-A45B-489E5A196ED0}" type="presParOf" srcId="{91C6DEB8-35B1-48DD-9ABE-9837971C75D4}" destId="{BE73CEB2-CC1C-4D92-9E54-DC4BF4323196}" srcOrd="1" destOrd="0" presId="urn:microsoft.com/office/officeart/2005/8/layout/orgChart1"/>
    <dgm:cxn modelId="{54FDC284-1E96-4BE9-8BFA-F439E26EC4A9}" type="presParOf" srcId="{C57B0031-5397-4981-A22E-63A9C907FB9E}" destId="{631991C4-6F7A-4089-920F-386BEEE34CC3}" srcOrd="1" destOrd="0" presId="urn:microsoft.com/office/officeart/2005/8/layout/orgChart1"/>
    <dgm:cxn modelId="{DADB6F97-912E-4578-BB8B-D0A757C07F33}" type="presParOf" srcId="{C57B0031-5397-4981-A22E-63A9C907FB9E}" destId="{90748F00-9881-4000-80A1-E062980E0119}" srcOrd="2" destOrd="0" presId="urn:microsoft.com/office/officeart/2005/8/layout/orgChart1"/>
    <dgm:cxn modelId="{58D568BC-0417-40AF-82B8-B3E271BEEAA0}" type="presParOf" srcId="{A9F6ACEC-0AD4-46AE-891E-9AEBB980B728}" destId="{49899D10-3BEF-4C65-8347-7ACD9EBF3DE6}" srcOrd="2" destOrd="0" presId="urn:microsoft.com/office/officeart/2005/8/layout/orgChart1"/>
    <dgm:cxn modelId="{477327B1-3086-4C78-AC3A-6E677F43B66B}" type="presParOf" srcId="{569C276C-3AD3-430C-9473-5CF82C36A3E0}" destId="{9529AD63-AD98-4699-B689-2C04E91CB343}" srcOrd="2" destOrd="0" presId="urn:microsoft.com/office/officeart/2005/8/layout/orgChart1"/>
    <dgm:cxn modelId="{30A9790F-F010-484B-9EBA-FBFB026E5038}" type="presParOf" srcId="{E247C8AC-DD95-4CB4-B427-D6203C5DC5B0}" destId="{07FC7146-CF80-44FB-9289-ABABCF3F158D}" srcOrd="4" destOrd="0" presId="urn:microsoft.com/office/officeart/2005/8/layout/orgChart1"/>
    <dgm:cxn modelId="{BC32C14D-FA15-4198-A44E-64BC877E5A64}" type="presParOf" srcId="{E247C8AC-DD95-4CB4-B427-D6203C5DC5B0}" destId="{FAB9F998-D29F-474E-9F1F-59D304B78C76}" srcOrd="5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4D0CF7BA-DD52-4051-BD50-07AC0A9B4B06}">
      <dgm:prSet phldrT="[Text]" custT="1"/>
      <dgm:spPr/>
      <dgm:t>
        <a:bodyPr/>
        <a:lstStyle/>
        <a:p>
          <a:r>
            <a:rPr lang="en-US" sz="1400" dirty="0"/>
            <a:t>Learning</a:t>
          </a:r>
          <a:endParaRPr lang="en-IN" sz="1400" dirty="0"/>
        </a:p>
      </dgm:t>
    </dgm:pt>
    <dgm:pt modelId="{CBB85A3C-5FB6-4C83-A5E5-077CC3390DAB}" type="parTrans" cxnId="{8CB19A81-B236-4941-9786-149E84E7F247}">
      <dgm:prSet/>
      <dgm:spPr/>
      <dgm:t>
        <a:bodyPr/>
        <a:lstStyle/>
        <a:p>
          <a:endParaRPr lang="en-IN" sz="700"/>
        </a:p>
      </dgm:t>
    </dgm:pt>
    <dgm:pt modelId="{8E5DA1D8-08BD-4256-92A8-3E6DAB0EB74D}" type="sibTrans" cxnId="{8CB19A81-B236-4941-9786-149E84E7F247}">
      <dgm:prSet/>
      <dgm:spPr/>
      <dgm:t>
        <a:bodyPr/>
        <a:lstStyle/>
        <a:p>
          <a:endParaRPr lang="en-IN" sz="700"/>
        </a:p>
      </dgm:t>
    </dgm:pt>
    <dgm:pt modelId="{685FA5C9-C9AF-4FAF-A9E6-18C9AAC87184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Rules</a:t>
          </a:r>
          <a:endParaRPr lang="en-IN" sz="1400" dirty="0"/>
        </a:p>
      </dgm:t>
    </dgm:pt>
    <dgm:pt modelId="{093BED9A-FECE-4E51-B8EC-C1F26CF02951}" type="parTrans" cxnId="{771A8041-D6EB-4053-B968-8F3FE691686A}">
      <dgm:prSet/>
      <dgm:spPr/>
      <dgm:t>
        <a:bodyPr/>
        <a:lstStyle/>
        <a:p>
          <a:endParaRPr lang="en-IN" sz="1200"/>
        </a:p>
      </dgm:t>
    </dgm:pt>
    <dgm:pt modelId="{297E1148-FB96-48D5-B168-372DC3C6C50B}" type="sibTrans" cxnId="{771A8041-D6EB-4053-B968-8F3FE691686A}">
      <dgm:prSet/>
      <dgm:spPr/>
      <dgm:t>
        <a:bodyPr/>
        <a:lstStyle/>
        <a:p>
          <a:endParaRPr lang="en-IN" sz="1200"/>
        </a:p>
      </dgm:t>
    </dgm:pt>
    <dgm:pt modelId="{258CDCF0-4208-4387-983C-D984C98E7EB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Parameter Learning</a:t>
          </a:r>
          <a:endParaRPr lang="en-IN" sz="1400" dirty="0"/>
        </a:p>
      </dgm:t>
    </dgm:pt>
    <dgm:pt modelId="{401AC510-48D9-4B09-ACD4-4EBAFCCF642D}" type="parTrans" cxnId="{051CE6F7-D2EC-4A0F-B96E-0A5103D71A21}">
      <dgm:prSet/>
      <dgm:spPr/>
      <dgm:t>
        <a:bodyPr/>
        <a:lstStyle/>
        <a:p>
          <a:endParaRPr lang="en-IN" sz="1200"/>
        </a:p>
      </dgm:t>
    </dgm:pt>
    <dgm:pt modelId="{BF7290A4-B1E7-43A0-B013-876765429D16}" type="sibTrans" cxnId="{051CE6F7-D2EC-4A0F-B96E-0A5103D71A21}">
      <dgm:prSet/>
      <dgm:spPr/>
      <dgm:t>
        <a:bodyPr/>
        <a:lstStyle/>
        <a:p>
          <a:endParaRPr lang="en-IN" sz="1200"/>
        </a:p>
      </dgm:t>
    </dgm:pt>
    <dgm:pt modelId="{6241E8A8-C8AE-48E9-ABCC-0AA288A39DF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Learning Types</a:t>
          </a:r>
          <a:endParaRPr lang="en-IN" sz="1400" dirty="0"/>
        </a:p>
      </dgm:t>
    </dgm:pt>
    <dgm:pt modelId="{871ADFFD-5030-4C1C-8DF2-72B6DBA41972}" type="parTrans" cxnId="{E43DBD7A-9AF7-48DE-86CE-7DCB5D561CAD}">
      <dgm:prSet/>
      <dgm:spPr/>
      <dgm:t>
        <a:bodyPr/>
        <a:lstStyle/>
        <a:p>
          <a:endParaRPr lang="en-IN" sz="1200"/>
        </a:p>
      </dgm:t>
    </dgm:pt>
    <dgm:pt modelId="{6503EC6A-B3B4-44E1-AFC0-B83A2B9FD929}" type="sibTrans" cxnId="{E43DBD7A-9AF7-48DE-86CE-7DCB5D561CAD}">
      <dgm:prSet/>
      <dgm:spPr/>
      <dgm:t>
        <a:bodyPr/>
        <a:lstStyle/>
        <a:p>
          <a:endParaRPr lang="en-IN" sz="1200"/>
        </a:p>
      </dgm:t>
    </dgm:pt>
    <dgm:pt modelId="{CB5BCBDA-C649-4EB4-B68F-943DFB24943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Supervised</a:t>
          </a:r>
          <a:endParaRPr lang="en-IN" sz="1400" dirty="0"/>
        </a:p>
      </dgm:t>
    </dgm:pt>
    <dgm:pt modelId="{9FB92057-27E4-4657-89EC-EFD345310C80}" type="parTrans" cxnId="{E0858F26-1C25-4A9D-87BF-0303D3C4813E}">
      <dgm:prSet/>
      <dgm:spPr/>
      <dgm:t>
        <a:bodyPr/>
        <a:lstStyle/>
        <a:p>
          <a:endParaRPr lang="en-IN" sz="1200"/>
        </a:p>
      </dgm:t>
    </dgm:pt>
    <dgm:pt modelId="{9A25573C-A805-428B-82EB-2058FB5ACCC7}" type="sibTrans" cxnId="{E0858F26-1C25-4A9D-87BF-0303D3C4813E}">
      <dgm:prSet/>
      <dgm:spPr/>
      <dgm:t>
        <a:bodyPr/>
        <a:lstStyle/>
        <a:p>
          <a:endParaRPr lang="en-IN" sz="1200"/>
        </a:p>
      </dgm:t>
    </dgm:pt>
    <dgm:pt modelId="{D6C014AC-9A4D-40A4-A80C-C7D4241CF6AB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Unsupervised</a:t>
          </a:r>
          <a:endParaRPr lang="en-IN" sz="1400" dirty="0"/>
        </a:p>
      </dgm:t>
    </dgm:pt>
    <dgm:pt modelId="{5E0148EF-1A68-4DDF-8B3B-07983731F30B}" type="parTrans" cxnId="{6C9FF8A8-6832-41D9-99A6-51233BCCB05D}">
      <dgm:prSet/>
      <dgm:spPr/>
      <dgm:t>
        <a:bodyPr/>
        <a:lstStyle/>
        <a:p>
          <a:endParaRPr lang="en-IN" sz="1200"/>
        </a:p>
      </dgm:t>
    </dgm:pt>
    <dgm:pt modelId="{F3A58F3C-7DC6-4137-A0F7-2B1233D703C4}" type="sibTrans" cxnId="{6C9FF8A8-6832-41D9-99A6-51233BCCB05D}">
      <dgm:prSet/>
      <dgm:spPr/>
      <dgm:t>
        <a:bodyPr/>
        <a:lstStyle/>
        <a:p>
          <a:endParaRPr lang="en-IN" sz="1200"/>
        </a:p>
      </dgm:t>
    </dgm:pt>
    <dgm:pt modelId="{DDA954F0-EA10-405E-A421-FAE81AA0CE02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Reinforcement </a:t>
          </a:r>
          <a:endParaRPr lang="en-IN" sz="1400" dirty="0"/>
        </a:p>
      </dgm:t>
    </dgm:pt>
    <dgm:pt modelId="{2421FE4B-D45B-4BE6-B74D-0446F0917AD3}" type="parTrans" cxnId="{C6D23256-6E7F-4FBB-8FAB-6E47F5FE7493}">
      <dgm:prSet/>
      <dgm:spPr/>
      <dgm:t>
        <a:bodyPr/>
        <a:lstStyle/>
        <a:p>
          <a:endParaRPr lang="en-IN" sz="1200"/>
        </a:p>
      </dgm:t>
    </dgm:pt>
    <dgm:pt modelId="{10F5734B-F071-4A1D-AD5B-5FE03FCE8777}" type="sibTrans" cxnId="{C6D23256-6E7F-4FBB-8FAB-6E47F5FE7493}">
      <dgm:prSet/>
      <dgm:spPr/>
      <dgm:t>
        <a:bodyPr/>
        <a:lstStyle/>
        <a:p>
          <a:endParaRPr lang="en-IN" sz="1200"/>
        </a:p>
      </dgm:t>
    </dgm:pt>
    <dgm:pt modelId="{C695A54E-9DD7-4D20-9EC0-C080DDF41DC0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altLang="en-US" sz="1400" dirty="0"/>
            <a:t>Connection weights are updated</a:t>
          </a:r>
          <a:endParaRPr lang="en-IN" sz="1400" dirty="0"/>
        </a:p>
      </dgm:t>
    </dgm:pt>
    <dgm:pt modelId="{C26E80B2-907F-4BCB-8959-65F3734DE36E}" type="parTrans" cxnId="{D5687FA7-95D9-46C4-B4BF-BFB18710385B}">
      <dgm:prSet/>
      <dgm:spPr/>
      <dgm:t>
        <a:bodyPr/>
        <a:lstStyle/>
        <a:p>
          <a:endParaRPr lang="en-IN"/>
        </a:p>
      </dgm:t>
    </dgm:pt>
    <dgm:pt modelId="{BA7AE730-C8B2-45E9-80DE-A5880F1E19F6}" type="sibTrans" cxnId="{D5687FA7-95D9-46C4-B4BF-BFB18710385B}">
      <dgm:prSet/>
      <dgm:spPr/>
      <dgm:t>
        <a:bodyPr/>
        <a:lstStyle/>
        <a:p>
          <a:endParaRPr lang="en-IN"/>
        </a:p>
      </dgm:t>
    </dgm:pt>
    <dgm:pt modelId="{3D3302A4-3915-4BCF-B354-985542645B5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Structure Learning</a:t>
          </a:r>
          <a:endParaRPr lang="en-IN" sz="1400" dirty="0"/>
        </a:p>
      </dgm:t>
    </dgm:pt>
    <dgm:pt modelId="{45EB93E9-73B4-4780-BA8B-8CE01DE616A0}" type="parTrans" cxnId="{7AC77A5C-05B6-4784-B6BC-A33AE143715E}">
      <dgm:prSet/>
      <dgm:spPr/>
      <dgm:t>
        <a:bodyPr/>
        <a:lstStyle/>
        <a:p>
          <a:endParaRPr lang="en-IN"/>
        </a:p>
      </dgm:t>
    </dgm:pt>
    <dgm:pt modelId="{2A542679-6D3D-4971-B4CA-138667FFF74C}" type="sibTrans" cxnId="{7AC77A5C-05B6-4784-B6BC-A33AE143715E}">
      <dgm:prSet/>
      <dgm:spPr/>
      <dgm:t>
        <a:bodyPr/>
        <a:lstStyle/>
        <a:p>
          <a:endParaRPr lang="en-IN"/>
        </a:p>
      </dgm:t>
    </dgm:pt>
    <dgm:pt modelId="{B25744FA-B53A-42B8-85C2-615D19A2060C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altLang="en-US" sz="1400" dirty="0"/>
            <a:t>Change in network structure</a:t>
          </a:r>
          <a:endParaRPr lang="en-IN" sz="1400" dirty="0"/>
        </a:p>
      </dgm:t>
    </dgm:pt>
    <dgm:pt modelId="{A996EF4C-72CB-4834-8FD6-5CF813A77A27}" type="parTrans" cxnId="{D0BD2952-E6CC-43D3-B7DD-3089CEDA7326}">
      <dgm:prSet/>
      <dgm:spPr/>
      <dgm:t>
        <a:bodyPr/>
        <a:lstStyle/>
        <a:p>
          <a:endParaRPr lang="en-IN"/>
        </a:p>
      </dgm:t>
    </dgm:pt>
    <dgm:pt modelId="{678AEA64-AB01-4FE7-BB62-4B0E77B8DE7C}" type="sibTrans" cxnId="{D0BD2952-E6CC-43D3-B7DD-3089CEDA7326}">
      <dgm:prSet/>
      <dgm:spPr/>
      <dgm:t>
        <a:bodyPr/>
        <a:lstStyle/>
        <a:p>
          <a:endParaRPr lang="en-IN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2200" custLinFactNeighborY="-304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659BDF0B-9252-427C-92A0-82462F893BF3}" type="pres">
      <dgm:prSet presAssocID="{CBB85A3C-5FB6-4C83-A5E5-077CC3390DAB}" presName="Name37" presStyleLbl="parChTrans1D2" presStyleIdx="0" presStyleCnt="1"/>
      <dgm:spPr/>
    </dgm:pt>
    <dgm:pt modelId="{569C276C-3AD3-430C-9473-5CF82C36A3E0}" type="pres">
      <dgm:prSet presAssocID="{4D0CF7BA-DD52-4051-BD50-07AC0A9B4B06}" presName="hierRoot2" presStyleCnt="0">
        <dgm:presLayoutVars>
          <dgm:hierBranch val="init"/>
        </dgm:presLayoutVars>
      </dgm:prSet>
      <dgm:spPr/>
    </dgm:pt>
    <dgm:pt modelId="{D65801AE-10B9-4B20-9668-7860B5EF868B}" type="pres">
      <dgm:prSet presAssocID="{4D0CF7BA-DD52-4051-BD50-07AC0A9B4B06}" presName="rootComposite" presStyleCnt="0"/>
      <dgm:spPr/>
    </dgm:pt>
    <dgm:pt modelId="{BCF14A2D-1922-4073-915A-B4F265BEBB47}" type="pres">
      <dgm:prSet presAssocID="{4D0CF7BA-DD52-4051-BD50-07AC0A9B4B06}" presName="rootText" presStyleLbl="node2" presStyleIdx="0" presStyleCnt="1" custLinFactNeighborX="2200">
        <dgm:presLayoutVars>
          <dgm:chPref val="3"/>
        </dgm:presLayoutVars>
      </dgm:prSet>
      <dgm:spPr/>
    </dgm:pt>
    <dgm:pt modelId="{296BBD37-6439-46D1-A88A-571DA3476115}" type="pres">
      <dgm:prSet presAssocID="{4D0CF7BA-DD52-4051-BD50-07AC0A9B4B06}" presName="rootConnector" presStyleLbl="node2" presStyleIdx="0" presStyleCnt="1"/>
      <dgm:spPr/>
    </dgm:pt>
    <dgm:pt modelId="{5A986F2D-E719-4860-9A1A-8F1AAF72B500}" type="pres">
      <dgm:prSet presAssocID="{4D0CF7BA-DD52-4051-BD50-07AC0A9B4B06}" presName="hierChild4" presStyleCnt="0"/>
      <dgm:spPr/>
    </dgm:pt>
    <dgm:pt modelId="{D8E78BD3-C7F0-4AFA-AA69-DFA0187BB0F4}" type="pres">
      <dgm:prSet presAssocID="{093BED9A-FECE-4E51-B8EC-C1F26CF02951}" presName="Name37" presStyleLbl="parChTrans1D3" presStyleIdx="0" presStyleCnt="2"/>
      <dgm:spPr/>
    </dgm:pt>
    <dgm:pt modelId="{9245F1B3-C9B9-404F-8D5A-568599A37CF0}" type="pres">
      <dgm:prSet presAssocID="{685FA5C9-C9AF-4FAF-A9E6-18C9AAC87184}" presName="hierRoot2" presStyleCnt="0">
        <dgm:presLayoutVars>
          <dgm:hierBranch val="init"/>
        </dgm:presLayoutVars>
      </dgm:prSet>
      <dgm:spPr/>
    </dgm:pt>
    <dgm:pt modelId="{35899241-3052-4F76-9DAD-A5884ED5376B}" type="pres">
      <dgm:prSet presAssocID="{685FA5C9-C9AF-4FAF-A9E6-18C9AAC87184}" presName="rootComposite" presStyleCnt="0"/>
      <dgm:spPr/>
    </dgm:pt>
    <dgm:pt modelId="{7F7BE618-DD7B-486D-88A1-B85F549A96F4}" type="pres">
      <dgm:prSet presAssocID="{685FA5C9-C9AF-4FAF-A9E6-18C9AAC87184}" presName="rootText" presStyleLbl="node3" presStyleIdx="0" presStyleCnt="2">
        <dgm:presLayoutVars>
          <dgm:chPref val="3"/>
        </dgm:presLayoutVars>
      </dgm:prSet>
      <dgm:spPr/>
    </dgm:pt>
    <dgm:pt modelId="{69A37B95-73F0-4850-BA6E-4088E4B7D1EE}" type="pres">
      <dgm:prSet presAssocID="{685FA5C9-C9AF-4FAF-A9E6-18C9AAC87184}" presName="rootConnector" presStyleLbl="node3" presStyleIdx="0" presStyleCnt="2"/>
      <dgm:spPr/>
    </dgm:pt>
    <dgm:pt modelId="{B8A0BA20-95E9-427F-90BE-1C35B80E3923}" type="pres">
      <dgm:prSet presAssocID="{685FA5C9-C9AF-4FAF-A9E6-18C9AAC87184}" presName="hierChild4" presStyleCnt="0"/>
      <dgm:spPr/>
    </dgm:pt>
    <dgm:pt modelId="{4AA506BE-455C-441E-8C3C-F25E726BF20F}" type="pres">
      <dgm:prSet presAssocID="{401AC510-48D9-4B09-ACD4-4EBAFCCF642D}" presName="Name37" presStyleLbl="parChTrans1D4" presStyleIdx="0" presStyleCnt="7"/>
      <dgm:spPr/>
    </dgm:pt>
    <dgm:pt modelId="{38B97394-59CC-4717-855D-A0527D8B736B}" type="pres">
      <dgm:prSet presAssocID="{258CDCF0-4208-4387-983C-D984C98E7EB7}" presName="hierRoot2" presStyleCnt="0">
        <dgm:presLayoutVars>
          <dgm:hierBranch val="init"/>
        </dgm:presLayoutVars>
      </dgm:prSet>
      <dgm:spPr/>
    </dgm:pt>
    <dgm:pt modelId="{20CD3F8C-043F-48E0-A0C9-B9CF4057C8E1}" type="pres">
      <dgm:prSet presAssocID="{258CDCF0-4208-4387-983C-D984C98E7EB7}" presName="rootComposite" presStyleCnt="0"/>
      <dgm:spPr/>
    </dgm:pt>
    <dgm:pt modelId="{E29BD128-C426-44F5-9A0D-7ED284B4623D}" type="pres">
      <dgm:prSet presAssocID="{258CDCF0-4208-4387-983C-D984C98E7EB7}" presName="rootText" presStyleLbl="node4" presStyleIdx="0" presStyleCnt="7">
        <dgm:presLayoutVars>
          <dgm:chPref val="3"/>
        </dgm:presLayoutVars>
      </dgm:prSet>
      <dgm:spPr/>
    </dgm:pt>
    <dgm:pt modelId="{BE96A2CF-A74A-4EC3-A98E-EE76D989E1E6}" type="pres">
      <dgm:prSet presAssocID="{258CDCF0-4208-4387-983C-D984C98E7EB7}" presName="rootConnector" presStyleLbl="node4" presStyleIdx="0" presStyleCnt="7"/>
      <dgm:spPr/>
    </dgm:pt>
    <dgm:pt modelId="{141DD672-7B51-497B-B7B2-4D647016B1BA}" type="pres">
      <dgm:prSet presAssocID="{258CDCF0-4208-4387-983C-D984C98E7EB7}" presName="hierChild4" presStyleCnt="0"/>
      <dgm:spPr/>
    </dgm:pt>
    <dgm:pt modelId="{DA0174B5-88E5-483F-8FF0-8BC7120EF720}" type="pres">
      <dgm:prSet presAssocID="{C26E80B2-907F-4BCB-8959-65F3734DE36E}" presName="Name37" presStyleLbl="parChTrans1D4" presStyleIdx="1" presStyleCnt="7"/>
      <dgm:spPr/>
    </dgm:pt>
    <dgm:pt modelId="{CCD616B1-BF39-48D4-855B-420A21A08C5F}" type="pres">
      <dgm:prSet presAssocID="{C695A54E-9DD7-4D20-9EC0-C080DDF41DC0}" presName="hierRoot2" presStyleCnt="0">
        <dgm:presLayoutVars>
          <dgm:hierBranch val="init"/>
        </dgm:presLayoutVars>
      </dgm:prSet>
      <dgm:spPr/>
    </dgm:pt>
    <dgm:pt modelId="{C8E2A5C1-ECEE-4E06-9310-176E4C9871E0}" type="pres">
      <dgm:prSet presAssocID="{C695A54E-9DD7-4D20-9EC0-C080DDF41DC0}" presName="rootComposite" presStyleCnt="0"/>
      <dgm:spPr/>
    </dgm:pt>
    <dgm:pt modelId="{CB65DBE6-4D31-47F3-87F6-27B1E4DDE823}" type="pres">
      <dgm:prSet presAssocID="{C695A54E-9DD7-4D20-9EC0-C080DDF41DC0}" presName="rootText" presStyleLbl="node4" presStyleIdx="1" presStyleCnt="7">
        <dgm:presLayoutVars>
          <dgm:chPref val="3"/>
        </dgm:presLayoutVars>
      </dgm:prSet>
      <dgm:spPr/>
    </dgm:pt>
    <dgm:pt modelId="{93C5D431-A72E-4765-BB91-324732F25261}" type="pres">
      <dgm:prSet presAssocID="{C695A54E-9DD7-4D20-9EC0-C080DDF41DC0}" presName="rootConnector" presStyleLbl="node4" presStyleIdx="1" presStyleCnt="7"/>
      <dgm:spPr/>
    </dgm:pt>
    <dgm:pt modelId="{0F3A3B9B-20F4-4749-A8C2-46384200F878}" type="pres">
      <dgm:prSet presAssocID="{C695A54E-9DD7-4D20-9EC0-C080DDF41DC0}" presName="hierChild4" presStyleCnt="0"/>
      <dgm:spPr/>
    </dgm:pt>
    <dgm:pt modelId="{75172791-AD75-430D-A35A-A9BBC693530A}" type="pres">
      <dgm:prSet presAssocID="{C695A54E-9DD7-4D20-9EC0-C080DDF41DC0}" presName="hierChild5" presStyleCnt="0"/>
      <dgm:spPr/>
    </dgm:pt>
    <dgm:pt modelId="{57D28711-7277-4669-BA4D-AB74B23F6115}" type="pres">
      <dgm:prSet presAssocID="{258CDCF0-4208-4387-983C-D984C98E7EB7}" presName="hierChild5" presStyleCnt="0"/>
      <dgm:spPr/>
    </dgm:pt>
    <dgm:pt modelId="{CB4848AA-7477-4409-BC72-EE349A9BD9F5}" type="pres">
      <dgm:prSet presAssocID="{45EB93E9-73B4-4780-BA8B-8CE01DE616A0}" presName="Name37" presStyleLbl="parChTrans1D4" presStyleIdx="2" presStyleCnt="7"/>
      <dgm:spPr/>
    </dgm:pt>
    <dgm:pt modelId="{240EE3D8-F75F-465A-A7C4-4E96D37AE759}" type="pres">
      <dgm:prSet presAssocID="{3D3302A4-3915-4BCF-B354-985542645B53}" presName="hierRoot2" presStyleCnt="0">
        <dgm:presLayoutVars>
          <dgm:hierBranch val="init"/>
        </dgm:presLayoutVars>
      </dgm:prSet>
      <dgm:spPr/>
    </dgm:pt>
    <dgm:pt modelId="{F91BDD03-4D87-4960-8535-8EE762ECABAA}" type="pres">
      <dgm:prSet presAssocID="{3D3302A4-3915-4BCF-B354-985542645B53}" presName="rootComposite" presStyleCnt="0"/>
      <dgm:spPr/>
    </dgm:pt>
    <dgm:pt modelId="{01D47B60-B16C-48B1-8890-82FE7EC423FB}" type="pres">
      <dgm:prSet presAssocID="{3D3302A4-3915-4BCF-B354-985542645B53}" presName="rootText" presStyleLbl="node4" presStyleIdx="2" presStyleCnt="7">
        <dgm:presLayoutVars>
          <dgm:chPref val="3"/>
        </dgm:presLayoutVars>
      </dgm:prSet>
      <dgm:spPr/>
    </dgm:pt>
    <dgm:pt modelId="{EC3B5BD5-82EE-46A0-9586-98B79C202D7F}" type="pres">
      <dgm:prSet presAssocID="{3D3302A4-3915-4BCF-B354-985542645B53}" presName="rootConnector" presStyleLbl="node4" presStyleIdx="2" presStyleCnt="7"/>
      <dgm:spPr/>
    </dgm:pt>
    <dgm:pt modelId="{97F18FBB-E3CF-4AA7-9EE1-AC26B9B78DB2}" type="pres">
      <dgm:prSet presAssocID="{3D3302A4-3915-4BCF-B354-985542645B53}" presName="hierChild4" presStyleCnt="0"/>
      <dgm:spPr/>
    </dgm:pt>
    <dgm:pt modelId="{963F9C19-3762-48E4-A9A5-7FE76F47364A}" type="pres">
      <dgm:prSet presAssocID="{A996EF4C-72CB-4834-8FD6-5CF813A77A27}" presName="Name37" presStyleLbl="parChTrans1D4" presStyleIdx="3" presStyleCnt="7"/>
      <dgm:spPr/>
    </dgm:pt>
    <dgm:pt modelId="{515A5E70-6990-4F46-8B33-426EBCBCDAF8}" type="pres">
      <dgm:prSet presAssocID="{B25744FA-B53A-42B8-85C2-615D19A2060C}" presName="hierRoot2" presStyleCnt="0">
        <dgm:presLayoutVars>
          <dgm:hierBranch val="init"/>
        </dgm:presLayoutVars>
      </dgm:prSet>
      <dgm:spPr/>
    </dgm:pt>
    <dgm:pt modelId="{13CD6A5F-5B0B-4990-815E-0CEC1ED6442E}" type="pres">
      <dgm:prSet presAssocID="{B25744FA-B53A-42B8-85C2-615D19A2060C}" presName="rootComposite" presStyleCnt="0"/>
      <dgm:spPr/>
    </dgm:pt>
    <dgm:pt modelId="{7BAD6BF4-9BEF-4D8E-BEB4-98E0722047D1}" type="pres">
      <dgm:prSet presAssocID="{B25744FA-B53A-42B8-85C2-615D19A2060C}" presName="rootText" presStyleLbl="node4" presStyleIdx="3" presStyleCnt="7">
        <dgm:presLayoutVars>
          <dgm:chPref val="3"/>
        </dgm:presLayoutVars>
      </dgm:prSet>
      <dgm:spPr/>
    </dgm:pt>
    <dgm:pt modelId="{8DC07C8C-0C5C-4AAF-AE62-B413D886C2DB}" type="pres">
      <dgm:prSet presAssocID="{B25744FA-B53A-42B8-85C2-615D19A2060C}" presName="rootConnector" presStyleLbl="node4" presStyleIdx="3" presStyleCnt="7"/>
      <dgm:spPr/>
    </dgm:pt>
    <dgm:pt modelId="{95C75E96-6AE9-40BB-8E76-8AE2A79BBBA9}" type="pres">
      <dgm:prSet presAssocID="{B25744FA-B53A-42B8-85C2-615D19A2060C}" presName="hierChild4" presStyleCnt="0"/>
      <dgm:spPr/>
    </dgm:pt>
    <dgm:pt modelId="{621A6861-7757-4AD7-9644-8A87C1125824}" type="pres">
      <dgm:prSet presAssocID="{B25744FA-B53A-42B8-85C2-615D19A2060C}" presName="hierChild5" presStyleCnt="0"/>
      <dgm:spPr/>
    </dgm:pt>
    <dgm:pt modelId="{7BC8490B-30BC-431F-B1D7-1E330697AF1C}" type="pres">
      <dgm:prSet presAssocID="{3D3302A4-3915-4BCF-B354-985542645B53}" presName="hierChild5" presStyleCnt="0"/>
      <dgm:spPr/>
    </dgm:pt>
    <dgm:pt modelId="{D34E1396-AE4B-430A-9C1E-A07E080F89F4}" type="pres">
      <dgm:prSet presAssocID="{685FA5C9-C9AF-4FAF-A9E6-18C9AAC87184}" presName="hierChild5" presStyleCnt="0"/>
      <dgm:spPr/>
    </dgm:pt>
    <dgm:pt modelId="{DCF7F51A-EF8B-4002-8E39-3909C3DE053F}" type="pres">
      <dgm:prSet presAssocID="{871ADFFD-5030-4C1C-8DF2-72B6DBA41972}" presName="Name37" presStyleLbl="parChTrans1D3" presStyleIdx="1" presStyleCnt="2"/>
      <dgm:spPr/>
    </dgm:pt>
    <dgm:pt modelId="{A9F6ACEC-0AD4-46AE-891E-9AEBB980B728}" type="pres">
      <dgm:prSet presAssocID="{6241E8A8-C8AE-48E9-ABCC-0AA288A39DFC}" presName="hierRoot2" presStyleCnt="0">
        <dgm:presLayoutVars>
          <dgm:hierBranch val="init"/>
        </dgm:presLayoutVars>
      </dgm:prSet>
      <dgm:spPr/>
    </dgm:pt>
    <dgm:pt modelId="{F4FAE5A2-C09F-4D74-B443-FCE06353336E}" type="pres">
      <dgm:prSet presAssocID="{6241E8A8-C8AE-48E9-ABCC-0AA288A39DFC}" presName="rootComposite" presStyleCnt="0"/>
      <dgm:spPr/>
    </dgm:pt>
    <dgm:pt modelId="{986875B8-A1F9-41D5-BF31-DEA9DC373699}" type="pres">
      <dgm:prSet presAssocID="{6241E8A8-C8AE-48E9-ABCC-0AA288A39DFC}" presName="rootText" presStyleLbl="node3" presStyleIdx="1" presStyleCnt="2">
        <dgm:presLayoutVars>
          <dgm:chPref val="3"/>
        </dgm:presLayoutVars>
      </dgm:prSet>
      <dgm:spPr/>
    </dgm:pt>
    <dgm:pt modelId="{9C612F49-BB11-4EB8-8DF4-81C44B3A92C6}" type="pres">
      <dgm:prSet presAssocID="{6241E8A8-C8AE-48E9-ABCC-0AA288A39DFC}" presName="rootConnector" presStyleLbl="node3" presStyleIdx="1" presStyleCnt="2"/>
      <dgm:spPr/>
    </dgm:pt>
    <dgm:pt modelId="{BA8D0A5C-6AEB-4C8E-94DF-15F0FE5A26C5}" type="pres">
      <dgm:prSet presAssocID="{6241E8A8-C8AE-48E9-ABCC-0AA288A39DFC}" presName="hierChild4" presStyleCnt="0"/>
      <dgm:spPr/>
    </dgm:pt>
    <dgm:pt modelId="{8999EF43-612A-46D9-85A4-67B4C8458838}" type="pres">
      <dgm:prSet presAssocID="{9FB92057-27E4-4657-89EC-EFD345310C80}" presName="Name37" presStyleLbl="parChTrans1D4" presStyleIdx="4" presStyleCnt="7"/>
      <dgm:spPr/>
    </dgm:pt>
    <dgm:pt modelId="{437801ED-71B5-486F-88A4-DD231F115AF8}" type="pres">
      <dgm:prSet presAssocID="{CB5BCBDA-C649-4EB4-B68F-943DFB24943A}" presName="hierRoot2" presStyleCnt="0">
        <dgm:presLayoutVars>
          <dgm:hierBranch val="init"/>
        </dgm:presLayoutVars>
      </dgm:prSet>
      <dgm:spPr/>
    </dgm:pt>
    <dgm:pt modelId="{06756BF6-2A78-407E-8E1E-DEC4A9EF4CA9}" type="pres">
      <dgm:prSet presAssocID="{CB5BCBDA-C649-4EB4-B68F-943DFB24943A}" presName="rootComposite" presStyleCnt="0"/>
      <dgm:spPr/>
    </dgm:pt>
    <dgm:pt modelId="{A1DB6A62-B0C9-4599-8007-5A991CCD614C}" type="pres">
      <dgm:prSet presAssocID="{CB5BCBDA-C649-4EB4-B68F-943DFB24943A}" presName="rootText" presStyleLbl="node4" presStyleIdx="4" presStyleCnt="7" custScaleX="134573">
        <dgm:presLayoutVars>
          <dgm:chPref val="3"/>
        </dgm:presLayoutVars>
      </dgm:prSet>
      <dgm:spPr/>
    </dgm:pt>
    <dgm:pt modelId="{931747FB-BFB4-4014-BB0F-E36071D4A775}" type="pres">
      <dgm:prSet presAssocID="{CB5BCBDA-C649-4EB4-B68F-943DFB24943A}" presName="rootConnector" presStyleLbl="node4" presStyleIdx="4" presStyleCnt="7"/>
      <dgm:spPr/>
    </dgm:pt>
    <dgm:pt modelId="{1FA62E97-49D9-4605-A56B-DFFAECB4E531}" type="pres">
      <dgm:prSet presAssocID="{CB5BCBDA-C649-4EB4-B68F-943DFB24943A}" presName="hierChild4" presStyleCnt="0"/>
      <dgm:spPr/>
    </dgm:pt>
    <dgm:pt modelId="{6517A0E9-6A63-4380-AEEB-96C44F7D60A0}" type="pres">
      <dgm:prSet presAssocID="{CB5BCBDA-C649-4EB4-B68F-943DFB24943A}" presName="hierChild5" presStyleCnt="0"/>
      <dgm:spPr/>
    </dgm:pt>
    <dgm:pt modelId="{F2793BD6-1A3E-4F93-AEED-E0230E88B8F2}" type="pres">
      <dgm:prSet presAssocID="{5E0148EF-1A68-4DDF-8B3B-07983731F30B}" presName="Name37" presStyleLbl="parChTrans1D4" presStyleIdx="5" presStyleCnt="7"/>
      <dgm:spPr/>
    </dgm:pt>
    <dgm:pt modelId="{1CC19DBC-9DA3-4489-A1F7-13410F61F3A9}" type="pres">
      <dgm:prSet presAssocID="{D6C014AC-9A4D-40A4-A80C-C7D4241CF6AB}" presName="hierRoot2" presStyleCnt="0">
        <dgm:presLayoutVars>
          <dgm:hierBranch val="init"/>
        </dgm:presLayoutVars>
      </dgm:prSet>
      <dgm:spPr/>
    </dgm:pt>
    <dgm:pt modelId="{3CAB1886-7CD3-4F77-931E-EFDD76382BC0}" type="pres">
      <dgm:prSet presAssocID="{D6C014AC-9A4D-40A4-A80C-C7D4241CF6AB}" presName="rootComposite" presStyleCnt="0"/>
      <dgm:spPr/>
    </dgm:pt>
    <dgm:pt modelId="{C3AE1041-867C-47ED-8C8C-83328C0715F8}" type="pres">
      <dgm:prSet presAssocID="{D6C014AC-9A4D-40A4-A80C-C7D4241CF6AB}" presName="rootText" presStyleLbl="node4" presStyleIdx="5" presStyleCnt="7" custScaleX="133826">
        <dgm:presLayoutVars>
          <dgm:chPref val="3"/>
        </dgm:presLayoutVars>
      </dgm:prSet>
      <dgm:spPr/>
    </dgm:pt>
    <dgm:pt modelId="{E343739C-262A-4A78-910E-B45A905170D9}" type="pres">
      <dgm:prSet presAssocID="{D6C014AC-9A4D-40A4-A80C-C7D4241CF6AB}" presName="rootConnector" presStyleLbl="node4" presStyleIdx="5" presStyleCnt="7"/>
      <dgm:spPr/>
    </dgm:pt>
    <dgm:pt modelId="{5FF82D35-F652-44CC-9D1B-40FCBF565093}" type="pres">
      <dgm:prSet presAssocID="{D6C014AC-9A4D-40A4-A80C-C7D4241CF6AB}" presName="hierChild4" presStyleCnt="0"/>
      <dgm:spPr/>
    </dgm:pt>
    <dgm:pt modelId="{D37E8EF7-7864-494F-9384-C221A089CEE9}" type="pres">
      <dgm:prSet presAssocID="{D6C014AC-9A4D-40A4-A80C-C7D4241CF6AB}" presName="hierChild5" presStyleCnt="0"/>
      <dgm:spPr/>
    </dgm:pt>
    <dgm:pt modelId="{99177E12-8451-4956-B608-761B5F09C2D4}" type="pres">
      <dgm:prSet presAssocID="{2421FE4B-D45B-4BE6-B74D-0446F0917AD3}" presName="Name37" presStyleLbl="parChTrans1D4" presStyleIdx="6" presStyleCnt="7"/>
      <dgm:spPr/>
    </dgm:pt>
    <dgm:pt modelId="{C57B0031-5397-4981-A22E-63A9C907FB9E}" type="pres">
      <dgm:prSet presAssocID="{DDA954F0-EA10-405E-A421-FAE81AA0CE02}" presName="hierRoot2" presStyleCnt="0">
        <dgm:presLayoutVars>
          <dgm:hierBranch val="init"/>
        </dgm:presLayoutVars>
      </dgm:prSet>
      <dgm:spPr/>
    </dgm:pt>
    <dgm:pt modelId="{91C6DEB8-35B1-48DD-9ABE-9837971C75D4}" type="pres">
      <dgm:prSet presAssocID="{DDA954F0-EA10-405E-A421-FAE81AA0CE02}" presName="rootComposite" presStyleCnt="0"/>
      <dgm:spPr/>
    </dgm:pt>
    <dgm:pt modelId="{6837F828-EFD3-4FD6-B004-1BBB76DAD358}" type="pres">
      <dgm:prSet presAssocID="{DDA954F0-EA10-405E-A421-FAE81AA0CE02}" presName="rootText" presStyleLbl="node4" presStyleIdx="6" presStyleCnt="7" custScaleX="133826">
        <dgm:presLayoutVars>
          <dgm:chPref val="3"/>
        </dgm:presLayoutVars>
      </dgm:prSet>
      <dgm:spPr/>
    </dgm:pt>
    <dgm:pt modelId="{BE73CEB2-CC1C-4D92-9E54-DC4BF4323196}" type="pres">
      <dgm:prSet presAssocID="{DDA954F0-EA10-405E-A421-FAE81AA0CE02}" presName="rootConnector" presStyleLbl="node4" presStyleIdx="6" presStyleCnt="7"/>
      <dgm:spPr/>
    </dgm:pt>
    <dgm:pt modelId="{631991C4-6F7A-4089-920F-386BEEE34CC3}" type="pres">
      <dgm:prSet presAssocID="{DDA954F0-EA10-405E-A421-FAE81AA0CE02}" presName="hierChild4" presStyleCnt="0"/>
      <dgm:spPr/>
    </dgm:pt>
    <dgm:pt modelId="{90748F00-9881-4000-80A1-E062980E0119}" type="pres">
      <dgm:prSet presAssocID="{DDA954F0-EA10-405E-A421-FAE81AA0CE02}" presName="hierChild5" presStyleCnt="0"/>
      <dgm:spPr/>
    </dgm:pt>
    <dgm:pt modelId="{49899D10-3BEF-4C65-8347-7ACD9EBF3DE6}" type="pres">
      <dgm:prSet presAssocID="{6241E8A8-C8AE-48E9-ABCC-0AA288A39DFC}" presName="hierChild5" presStyleCnt="0"/>
      <dgm:spPr/>
    </dgm:pt>
    <dgm:pt modelId="{9529AD63-AD98-4699-B689-2C04E91CB343}" type="pres">
      <dgm:prSet presAssocID="{4D0CF7BA-DD52-4051-BD50-07AC0A9B4B06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A0967102-FAB0-4573-A800-C5CDE0E5D6B4}" type="presOf" srcId="{871ADFFD-5030-4C1C-8DF2-72B6DBA41972}" destId="{DCF7F51A-EF8B-4002-8E39-3909C3DE053F}" srcOrd="0" destOrd="0" presId="urn:microsoft.com/office/officeart/2005/8/layout/orgChart1"/>
    <dgm:cxn modelId="{4DC00507-5771-44CA-B343-84B0CCC26CEF}" type="presOf" srcId="{3D3302A4-3915-4BCF-B354-985542645B53}" destId="{EC3B5BD5-82EE-46A0-9586-98B79C202D7F}" srcOrd="1" destOrd="0" presId="urn:microsoft.com/office/officeart/2005/8/layout/orgChart1"/>
    <dgm:cxn modelId="{434DE10A-6833-4CE4-871C-46F54303F460}" type="presOf" srcId="{CB5BCBDA-C649-4EB4-B68F-943DFB24943A}" destId="{931747FB-BFB4-4014-BB0F-E36071D4A775}" srcOrd="1" destOrd="0" presId="urn:microsoft.com/office/officeart/2005/8/layout/orgChart1"/>
    <dgm:cxn modelId="{6B72510C-17D6-4067-B714-3A9A55BC05AF}" type="presOf" srcId="{D6C014AC-9A4D-40A4-A80C-C7D4241CF6AB}" destId="{C3AE1041-867C-47ED-8C8C-83328C0715F8}" srcOrd="0" destOrd="0" presId="urn:microsoft.com/office/officeart/2005/8/layout/orgChart1"/>
    <dgm:cxn modelId="{2295C51A-ADEF-40CD-9816-B646F469DAE3}" type="presOf" srcId="{9FB92057-27E4-4657-89EC-EFD345310C80}" destId="{8999EF43-612A-46D9-85A4-67B4C8458838}" srcOrd="0" destOrd="0" presId="urn:microsoft.com/office/officeart/2005/8/layout/orgChart1"/>
    <dgm:cxn modelId="{28B9D621-480E-484D-A22A-D0D1C79A81DC}" type="presOf" srcId="{685FA5C9-C9AF-4FAF-A9E6-18C9AAC87184}" destId="{69A37B95-73F0-4850-BA6E-4088E4B7D1EE}" srcOrd="1" destOrd="0" presId="urn:microsoft.com/office/officeart/2005/8/layout/orgChart1"/>
    <dgm:cxn modelId="{A28B6524-9443-471A-BA8D-4894A43C747E}" type="presOf" srcId="{A996EF4C-72CB-4834-8FD6-5CF813A77A27}" destId="{963F9C19-3762-48E4-A9A5-7FE76F47364A}" srcOrd="0" destOrd="0" presId="urn:microsoft.com/office/officeart/2005/8/layout/orgChart1"/>
    <dgm:cxn modelId="{E0858F26-1C25-4A9D-87BF-0303D3C4813E}" srcId="{6241E8A8-C8AE-48E9-ABCC-0AA288A39DFC}" destId="{CB5BCBDA-C649-4EB4-B68F-943DFB24943A}" srcOrd="0" destOrd="0" parTransId="{9FB92057-27E4-4657-89EC-EFD345310C80}" sibTransId="{9A25573C-A805-428B-82EB-2058FB5ACCC7}"/>
    <dgm:cxn modelId="{A6DB1936-F2DC-4C0A-9E23-437DF0D73001}" type="presOf" srcId="{B25744FA-B53A-42B8-85C2-615D19A2060C}" destId="{7BAD6BF4-9BEF-4D8E-BEB4-98E0722047D1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7AC77A5C-05B6-4784-B6BC-A33AE143715E}" srcId="{685FA5C9-C9AF-4FAF-A9E6-18C9AAC87184}" destId="{3D3302A4-3915-4BCF-B354-985542645B53}" srcOrd="1" destOrd="0" parTransId="{45EB93E9-73B4-4780-BA8B-8CE01DE616A0}" sibTransId="{2A542679-6D3D-4971-B4CA-138667FFF74C}"/>
    <dgm:cxn modelId="{771A8041-D6EB-4053-B968-8F3FE691686A}" srcId="{4D0CF7BA-DD52-4051-BD50-07AC0A9B4B06}" destId="{685FA5C9-C9AF-4FAF-A9E6-18C9AAC87184}" srcOrd="0" destOrd="0" parTransId="{093BED9A-FECE-4E51-B8EC-C1F26CF02951}" sibTransId="{297E1148-FB96-48D5-B168-372DC3C6C50B}"/>
    <dgm:cxn modelId="{E91A9B62-8C4A-4554-B68B-0FE1FCE4DD62}" type="presOf" srcId="{C695A54E-9DD7-4D20-9EC0-C080DDF41DC0}" destId="{93C5D431-A72E-4765-BB91-324732F25261}" srcOrd="1" destOrd="0" presId="urn:microsoft.com/office/officeart/2005/8/layout/orgChart1"/>
    <dgm:cxn modelId="{FB7A8463-8EAA-4ABF-8B83-58601D95D6F7}" type="presOf" srcId="{258CDCF0-4208-4387-983C-D984C98E7EB7}" destId="{E29BD128-C426-44F5-9A0D-7ED284B4623D}" srcOrd="0" destOrd="0" presId="urn:microsoft.com/office/officeart/2005/8/layout/orgChart1"/>
    <dgm:cxn modelId="{743E0C4A-0059-4784-B82B-05D44586B231}" type="presOf" srcId="{093BED9A-FECE-4E51-B8EC-C1F26CF02951}" destId="{D8E78BD3-C7F0-4AFA-AA69-DFA0187BB0F4}" srcOrd="0" destOrd="0" presId="urn:microsoft.com/office/officeart/2005/8/layout/orgChart1"/>
    <dgm:cxn modelId="{A2EA306B-D7BC-4782-BDD3-4537CAB5EFFC}" type="presOf" srcId="{5E0148EF-1A68-4DDF-8B3B-07983731F30B}" destId="{F2793BD6-1A3E-4F93-AEED-E0230E88B8F2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D0BD2952-E6CC-43D3-B7DD-3089CEDA7326}" srcId="{3D3302A4-3915-4BCF-B354-985542645B53}" destId="{B25744FA-B53A-42B8-85C2-615D19A2060C}" srcOrd="0" destOrd="0" parTransId="{A996EF4C-72CB-4834-8FD6-5CF813A77A27}" sibTransId="{678AEA64-AB01-4FE7-BB62-4B0E77B8DE7C}"/>
    <dgm:cxn modelId="{C6D23256-6E7F-4FBB-8FAB-6E47F5FE7493}" srcId="{6241E8A8-C8AE-48E9-ABCC-0AA288A39DFC}" destId="{DDA954F0-EA10-405E-A421-FAE81AA0CE02}" srcOrd="2" destOrd="0" parTransId="{2421FE4B-D45B-4BE6-B74D-0446F0917AD3}" sibTransId="{10F5734B-F071-4A1D-AD5B-5FE03FCE8777}"/>
    <dgm:cxn modelId="{253B2777-1316-435D-9C1C-9C645D1F4E2C}" type="presOf" srcId="{CB5BCBDA-C649-4EB4-B68F-943DFB24943A}" destId="{A1DB6A62-B0C9-4599-8007-5A991CCD614C}" srcOrd="0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E43DBD7A-9AF7-48DE-86CE-7DCB5D561CAD}" srcId="{4D0CF7BA-DD52-4051-BD50-07AC0A9B4B06}" destId="{6241E8A8-C8AE-48E9-ABCC-0AA288A39DFC}" srcOrd="1" destOrd="0" parTransId="{871ADFFD-5030-4C1C-8DF2-72B6DBA41972}" sibTransId="{6503EC6A-B3B4-44E1-AFC0-B83A2B9FD929}"/>
    <dgm:cxn modelId="{07391C7E-9ABB-48F7-A45E-2989493ACCF4}" type="presOf" srcId="{2421FE4B-D45B-4BE6-B74D-0446F0917AD3}" destId="{99177E12-8451-4956-B608-761B5F09C2D4}" srcOrd="0" destOrd="0" presId="urn:microsoft.com/office/officeart/2005/8/layout/orgChart1"/>
    <dgm:cxn modelId="{8CB19A81-B236-4941-9786-149E84E7F247}" srcId="{8A1BFD6D-9246-417B-9584-D62AD82299E6}" destId="{4D0CF7BA-DD52-4051-BD50-07AC0A9B4B06}" srcOrd="0" destOrd="0" parTransId="{CBB85A3C-5FB6-4C83-A5E5-077CC3390DAB}" sibTransId="{8E5DA1D8-08BD-4256-92A8-3E6DAB0EB74D}"/>
    <dgm:cxn modelId="{59C2CC89-2E42-4E8B-A8A4-4FD62ADC50C2}" type="presOf" srcId="{B25744FA-B53A-42B8-85C2-615D19A2060C}" destId="{8DC07C8C-0C5C-4AAF-AE62-B413D886C2DB}" srcOrd="1" destOrd="0" presId="urn:microsoft.com/office/officeart/2005/8/layout/orgChart1"/>
    <dgm:cxn modelId="{AD788AA1-3044-4B9E-92C7-2AA6F8418D1F}" type="presOf" srcId="{DDA954F0-EA10-405E-A421-FAE81AA0CE02}" destId="{BE73CEB2-CC1C-4D92-9E54-DC4BF4323196}" srcOrd="1" destOrd="0" presId="urn:microsoft.com/office/officeart/2005/8/layout/orgChart1"/>
    <dgm:cxn modelId="{D5687FA7-95D9-46C4-B4BF-BFB18710385B}" srcId="{258CDCF0-4208-4387-983C-D984C98E7EB7}" destId="{C695A54E-9DD7-4D20-9EC0-C080DDF41DC0}" srcOrd="0" destOrd="0" parTransId="{C26E80B2-907F-4BCB-8959-65F3734DE36E}" sibTransId="{BA7AE730-C8B2-45E9-80DE-A5880F1E19F6}"/>
    <dgm:cxn modelId="{6C9FF8A8-6832-41D9-99A6-51233BCCB05D}" srcId="{6241E8A8-C8AE-48E9-ABCC-0AA288A39DFC}" destId="{D6C014AC-9A4D-40A4-A80C-C7D4241CF6AB}" srcOrd="1" destOrd="0" parTransId="{5E0148EF-1A68-4DDF-8B3B-07983731F30B}" sibTransId="{F3A58F3C-7DC6-4137-A0F7-2B1233D703C4}"/>
    <dgm:cxn modelId="{1CD156B5-413B-4456-8794-8E13E85D1DA8}" type="presOf" srcId="{45EB93E9-73B4-4780-BA8B-8CE01DE616A0}" destId="{CB4848AA-7477-4409-BC72-EE349A9BD9F5}" srcOrd="0" destOrd="0" presId="urn:microsoft.com/office/officeart/2005/8/layout/orgChart1"/>
    <dgm:cxn modelId="{5B3705BD-D7DB-422D-B1C2-6D491C633AB6}" type="presOf" srcId="{4D0CF7BA-DD52-4051-BD50-07AC0A9B4B06}" destId="{296BBD37-6439-46D1-A88A-571DA3476115}" srcOrd="1" destOrd="0" presId="urn:microsoft.com/office/officeart/2005/8/layout/orgChart1"/>
    <dgm:cxn modelId="{067056BE-4830-41FA-A02A-46CA54808FF3}" type="presOf" srcId="{258CDCF0-4208-4387-983C-D984C98E7EB7}" destId="{BE96A2CF-A74A-4EC3-A98E-EE76D989E1E6}" srcOrd="1" destOrd="0" presId="urn:microsoft.com/office/officeart/2005/8/layout/orgChart1"/>
    <dgm:cxn modelId="{6EBF94C2-71C4-488E-BC2B-39642F8725FB}" type="presOf" srcId="{DDA954F0-EA10-405E-A421-FAE81AA0CE02}" destId="{6837F828-EFD3-4FD6-B004-1BBB76DAD358}" srcOrd="0" destOrd="0" presId="urn:microsoft.com/office/officeart/2005/8/layout/orgChart1"/>
    <dgm:cxn modelId="{5D5E50CC-34F3-43F8-9467-32A69401D01B}" type="presOf" srcId="{D6C014AC-9A4D-40A4-A80C-C7D4241CF6AB}" destId="{E343739C-262A-4A78-910E-B45A905170D9}" srcOrd="1" destOrd="0" presId="urn:microsoft.com/office/officeart/2005/8/layout/orgChart1"/>
    <dgm:cxn modelId="{721937CD-3F69-4911-B863-95FBC47C2747}" type="presOf" srcId="{C26E80B2-907F-4BCB-8959-65F3734DE36E}" destId="{DA0174B5-88E5-483F-8FF0-8BC7120EF720}" srcOrd="0" destOrd="0" presId="urn:microsoft.com/office/officeart/2005/8/layout/orgChart1"/>
    <dgm:cxn modelId="{94F0E9D2-8827-45B5-BF82-DD1102C313D9}" type="presOf" srcId="{3D3302A4-3915-4BCF-B354-985542645B53}" destId="{01D47B60-B16C-48B1-8890-82FE7EC423FB}" srcOrd="0" destOrd="0" presId="urn:microsoft.com/office/officeart/2005/8/layout/orgChart1"/>
    <dgm:cxn modelId="{1BE8F7D4-1C09-4195-AF9B-99DDED6B32C9}" type="presOf" srcId="{CBB85A3C-5FB6-4C83-A5E5-077CC3390DAB}" destId="{659BDF0B-9252-427C-92A0-82462F893BF3}" srcOrd="0" destOrd="0" presId="urn:microsoft.com/office/officeart/2005/8/layout/orgChart1"/>
    <dgm:cxn modelId="{1BD5C7DF-F634-4F4C-8122-DAA5A9B5E327}" type="presOf" srcId="{685FA5C9-C9AF-4FAF-A9E6-18C9AAC87184}" destId="{7F7BE618-DD7B-486D-88A1-B85F549A96F4}" srcOrd="0" destOrd="0" presId="urn:microsoft.com/office/officeart/2005/8/layout/orgChart1"/>
    <dgm:cxn modelId="{5F5AB6E3-D7A2-4023-B9F7-B107E370168C}" type="presOf" srcId="{6241E8A8-C8AE-48E9-ABCC-0AA288A39DFC}" destId="{9C612F49-BB11-4EB8-8DF4-81C44B3A92C6}" srcOrd="1" destOrd="0" presId="urn:microsoft.com/office/officeart/2005/8/layout/orgChart1"/>
    <dgm:cxn modelId="{31609DE7-E6FC-40E1-8791-AF871FF79B99}" type="presOf" srcId="{4D0CF7BA-DD52-4051-BD50-07AC0A9B4B06}" destId="{BCF14A2D-1922-4073-915A-B4F265BEBB47}" srcOrd="0" destOrd="0" presId="urn:microsoft.com/office/officeart/2005/8/layout/orgChart1"/>
    <dgm:cxn modelId="{A67A79EF-E3AD-4324-9234-BA27DB2F28BC}" type="presOf" srcId="{6241E8A8-C8AE-48E9-ABCC-0AA288A39DFC}" destId="{986875B8-A1F9-41D5-BF31-DEA9DC373699}" srcOrd="0" destOrd="0" presId="urn:microsoft.com/office/officeart/2005/8/layout/orgChart1"/>
    <dgm:cxn modelId="{D15A7CF3-3C92-4C25-ACF6-CE4C36BDA908}" type="presOf" srcId="{401AC510-48D9-4B09-ACD4-4EBAFCCF642D}" destId="{4AA506BE-455C-441E-8C3C-F25E726BF20F}" srcOrd="0" destOrd="0" presId="urn:microsoft.com/office/officeart/2005/8/layout/orgChart1"/>
    <dgm:cxn modelId="{051CE6F7-D2EC-4A0F-B96E-0A5103D71A21}" srcId="{685FA5C9-C9AF-4FAF-A9E6-18C9AAC87184}" destId="{258CDCF0-4208-4387-983C-D984C98E7EB7}" srcOrd="0" destOrd="0" parTransId="{401AC510-48D9-4B09-ACD4-4EBAFCCF642D}" sibTransId="{BF7290A4-B1E7-43A0-B013-876765429D16}"/>
    <dgm:cxn modelId="{2D72C3FE-17BC-424B-B845-8816FDA49CB7}" type="presOf" srcId="{C695A54E-9DD7-4D20-9EC0-C080DDF41DC0}" destId="{CB65DBE6-4D31-47F3-87F6-27B1E4DDE823}" srcOrd="0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F604FCC4-F502-47C2-8649-BCE2204B1259}" type="presParOf" srcId="{E247C8AC-DD95-4CB4-B427-D6203C5DC5B0}" destId="{659BDF0B-9252-427C-92A0-82462F893BF3}" srcOrd="0" destOrd="0" presId="urn:microsoft.com/office/officeart/2005/8/layout/orgChart1"/>
    <dgm:cxn modelId="{68133902-A3EA-461C-AD65-05B05F2D4162}" type="presParOf" srcId="{E247C8AC-DD95-4CB4-B427-D6203C5DC5B0}" destId="{569C276C-3AD3-430C-9473-5CF82C36A3E0}" srcOrd="1" destOrd="0" presId="urn:microsoft.com/office/officeart/2005/8/layout/orgChart1"/>
    <dgm:cxn modelId="{4139FF3F-41FE-40AC-9DBC-B0CDD3A2E068}" type="presParOf" srcId="{569C276C-3AD3-430C-9473-5CF82C36A3E0}" destId="{D65801AE-10B9-4B20-9668-7860B5EF868B}" srcOrd="0" destOrd="0" presId="urn:microsoft.com/office/officeart/2005/8/layout/orgChart1"/>
    <dgm:cxn modelId="{3A5C57DB-52EF-412F-967B-F49D4C599816}" type="presParOf" srcId="{D65801AE-10B9-4B20-9668-7860B5EF868B}" destId="{BCF14A2D-1922-4073-915A-B4F265BEBB47}" srcOrd="0" destOrd="0" presId="urn:microsoft.com/office/officeart/2005/8/layout/orgChart1"/>
    <dgm:cxn modelId="{2A50DABB-E1C1-4B90-955E-3097A1B4818E}" type="presParOf" srcId="{D65801AE-10B9-4B20-9668-7860B5EF868B}" destId="{296BBD37-6439-46D1-A88A-571DA3476115}" srcOrd="1" destOrd="0" presId="urn:microsoft.com/office/officeart/2005/8/layout/orgChart1"/>
    <dgm:cxn modelId="{BD85974A-83A3-47CA-8B14-3C68DA1ABC7B}" type="presParOf" srcId="{569C276C-3AD3-430C-9473-5CF82C36A3E0}" destId="{5A986F2D-E719-4860-9A1A-8F1AAF72B500}" srcOrd="1" destOrd="0" presId="urn:microsoft.com/office/officeart/2005/8/layout/orgChart1"/>
    <dgm:cxn modelId="{0E733380-1F4D-421F-88CF-9135AE541C2C}" type="presParOf" srcId="{5A986F2D-E719-4860-9A1A-8F1AAF72B500}" destId="{D8E78BD3-C7F0-4AFA-AA69-DFA0187BB0F4}" srcOrd="0" destOrd="0" presId="urn:microsoft.com/office/officeart/2005/8/layout/orgChart1"/>
    <dgm:cxn modelId="{F3F50955-1660-4ABC-975E-0B0628DE4CA9}" type="presParOf" srcId="{5A986F2D-E719-4860-9A1A-8F1AAF72B500}" destId="{9245F1B3-C9B9-404F-8D5A-568599A37CF0}" srcOrd="1" destOrd="0" presId="urn:microsoft.com/office/officeart/2005/8/layout/orgChart1"/>
    <dgm:cxn modelId="{59EA7448-2BE3-465F-9DDC-9C8DA81E7583}" type="presParOf" srcId="{9245F1B3-C9B9-404F-8D5A-568599A37CF0}" destId="{35899241-3052-4F76-9DAD-A5884ED5376B}" srcOrd="0" destOrd="0" presId="urn:microsoft.com/office/officeart/2005/8/layout/orgChart1"/>
    <dgm:cxn modelId="{7B0CA71D-0FA0-40D4-A560-4762ECF24031}" type="presParOf" srcId="{35899241-3052-4F76-9DAD-A5884ED5376B}" destId="{7F7BE618-DD7B-486D-88A1-B85F549A96F4}" srcOrd="0" destOrd="0" presId="urn:microsoft.com/office/officeart/2005/8/layout/orgChart1"/>
    <dgm:cxn modelId="{9901DCB2-9F5E-40EE-91AD-C52889E58FE0}" type="presParOf" srcId="{35899241-3052-4F76-9DAD-A5884ED5376B}" destId="{69A37B95-73F0-4850-BA6E-4088E4B7D1EE}" srcOrd="1" destOrd="0" presId="urn:microsoft.com/office/officeart/2005/8/layout/orgChart1"/>
    <dgm:cxn modelId="{441BDDC0-45DD-49D8-9083-19B0CDEE99B3}" type="presParOf" srcId="{9245F1B3-C9B9-404F-8D5A-568599A37CF0}" destId="{B8A0BA20-95E9-427F-90BE-1C35B80E3923}" srcOrd="1" destOrd="0" presId="urn:microsoft.com/office/officeart/2005/8/layout/orgChart1"/>
    <dgm:cxn modelId="{79B635D4-33AE-431D-A421-9ADC14B0E01D}" type="presParOf" srcId="{B8A0BA20-95E9-427F-90BE-1C35B80E3923}" destId="{4AA506BE-455C-441E-8C3C-F25E726BF20F}" srcOrd="0" destOrd="0" presId="urn:microsoft.com/office/officeart/2005/8/layout/orgChart1"/>
    <dgm:cxn modelId="{373352DC-BAEF-40A6-8C18-DA2839EB02AC}" type="presParOf" srcId="{B8A0BA20-95E9-427F-90BE-1C35B80E3923}" destId="{38B97394-59CC-4717-855D-A0527D8B736B}" srcOrd="1" destOrd="0" presId="urn:microsoft.com/office/officeart/2005/8/layout/orgChart1"/>
    <dgm:cxn modelId="{7EB24AE1-B1BA-4E9A-8DC5-98A8FAB726DE}" type="presParOf" srcId="{38B97394-59CC-4717-855D-A0527D8B736B}" destId="{20CD3F8C-043F-48E0-A0C9-B9CF4057C8E1}" srcOrd="0" destOrd="0" presId="urn:microsoft.com/office/officeart/2005/8/layout/orgChart1"/>
    <dgm:cxn modelId="{2C267787-57CF-4C27-91B7-84CF738D00A2}" type="presParOf" srcId="{20CD3F8C-043F-48E0-A0C9-B9CF4057C8E1}" destId="{E29BD128-C426-44F5-9A0D-7ED284B4623D}" srcOrd="0" destOrd="0" presId="urn:microsoft.com/office/officeart/2005/8/layout/orgChart1"/>
    <dgm:cxn modelId="{1EB7153D-BA68-4B68-998E-7CF3A2782278}" type="presParOf" srcId="{20CD3F8C-043F-48E0-A0C9-B9CF4057C8E1}" destId="{BE96A2CF-A74A-4EC3-A98E-EE76D989E1E6}" srcOrd="1" destOrd="0" presId="urn:microsoft.com/office/officeart/2005/8/layout/orgChart1"/>
    <dgm:cxn modelId="{BC8E6F40-FA08-4403-8F47-EEC1A6930D05}" type="presParOf" srcId="{38B97394-59CC-4717-855D-A0527D8B736B}" destId="{141DD672-7B51-497B-B7B2-4D647016B1BA}" srcOrd="1" destOrd="0" presId="urn:microsoft.com/office/officeart/2005/8/layout/orgChart1"/>
    <dgm:cxn modelId="{33CF6AC8-C333-486D-B54C-14693BA8BC7C}" type="presParOf" srcId="{141DD672-7B51-497B-B7B2-4D647016B1BA}" destId="{DA0174B5-88E5-483F-8FF0-8BC7120EF720}" srcOrd="0" destOrd="0" presId="urn:microsoft.com/office/officeart/2005/8/layout/orgChart1"/>
    <dgm:cxn modelId="{0F7984B6-1C8B-46C5-8D07-C384B0D85468}" type="presParOf" srcId="{141DD672-7B51-497B-B7B2-4D647016B1BA}" destId="{CCD616B1-BF39-48D4-855B-420A21A08C5F}" srcOrd="1" destOrd="0" presId="urn:microsoft.com/office/officeart/2005/8/layout/orgChart1"/>
    <dgm:cxn modelId="{6EA7D9C4-1A5E-4050-BAE5-E7D288C7D5A4}" type="presParOf" srcId="{CCD616B1-BF39-48D4-855B-420A21A08C5F}" destId="{C8E2A5C1-ECEE-4E06-9310-176E4C9871E0}" srcOrd="0" destOrd="0" presId="urn:microsoft.com/office/officeart/2005/8/layout/orgChart1"/>
    <dgm:cxn modelId="{892AE214-9463-44DA-A290-DD1229A98374}" type="presParOf" srcId="{C8E2A5C1-ECEE-4E06-9310-176E4C9871E0}" destId="{CB65DBE6-4D31-47F3-87F6-27B1E4DDE823}" srcOrd="0" destOrd="0" presId="urn:microsoft.com/office/officeart/2005/8/layout/orgChart1"/>
    <dgm:cxn modelId="{BF951121-3B17-4731-BA5B-3DBD64106B01}" type="presParOf" srcId="{C8E2A5C1-ECEE-4E06-9310-176E4C9871E0}" destId="{93C5D431-A72E-4765-BB91-324732F25261}" srcOrd="1" destOrd="0" presId="urn:microsoft.com/office/officeart/2005/8/layout/orgChart1"/>
    <dgm:cxn modelId="{93BF5E5B-26CB-4606-ADCC-3238CCE3342F}" type="presParOf" srcId="{CCD616B1-BF39-48D4-855B-420A21A08C5F}" destId="{0F3A3B9B-20F4-4749-A8C2-46384200F878}" srcOrd="1" destOrd="0" presId="urn:microsoft.com/office/officeart/2005/8/layout/orgChart1"/>
    <dgm:cxn modelId="{F7099787-388B-45BF-B6FD-DABD34605FB8}" type="presParOf" srcId="{CCD616B1-BF39-48D4-855B-420A21A08C5F}" destId="{75172791-AD75-430D-A35A-A9BBC693530A}" srcOrd="2" destOrd="0" presId="urn:microsoft.com/office/officeart/2005/8/layout/orgChart1"/>
    <dgm:cxn modelId="{29F19CCF-5CC9-48F0-A1A1-90068A954E34}" type="presParOf" srcId="{38B97394-59CC-4717-855D-A0527D8B736B}" destId="{57D28711-7277-4669-BA4D-AB74B23F6115}" srcOrd="2" destOrd="0" presId="urn:microsoft.com/office/officeart/2005/8/layout/orgChart1"/>
    <dgm:cxn modelId="{BAAF3CE3-1808-4720-B57C-EB201128DBB5}" type="presParOf" srcId="{B8A0BA20-95E9-427F-90BE-1C35B80E3923}" destId="{CB4848AA-7477-4409-BC72-EE349A9BD9F5}" srcOrd="2" destOrd="0" presId="urn:microsoft.com/office/officeart/2005/8/layout/orgChart1"/>
    <dgm:cxn modelId="{2A616399-FBDA-4CAF-BBA6-283632D76578}" type="presParOf" srcId="{B8A0BA20-95E9-427F-90BE-1C35B80E3923}" destId="{240EE3D8-F75F-465A-A7C4-4E96D37AE759}" srcOrd="3" destOrd="0" presId="urn:microsoft.com/office/officeart/2005/8/layout/orgChart1"/>
    <dgm:cxn modelId="{D8C319E0-B5D2-419D-97E5-62AEB0CC2667}" type="presParOf" srcId="{240EE3D8-F75F-465A-A7C4-4E96D37AE759}" destId="{F91BDD03-4D87-4960-8535-8EE762ECABAA}" srcOrd="0" destOrd="0" presId="urn:microsoft.com/office/officeart/2005/8/layout/orgChart1"/>
    <dgm:cxn modelId="{D02D76AA-7B6B-46DD-ABD4-9BB8F46529B8}" type="presParOf" srcId="{F91BDD03-4D87-4960-8535-8EE762ECABAA}" destId="{01D47B60-B16C-48B1-8890-82FE7EC423FB}" srcOrd="0" destOrd="0" presId="urn:microsoft.com/office/officeart/2005/8/layout/orgChart1"/>
    <dgm:cxn modelId="{1222C5DB-384A-4221-8AD4-B6DCBFE20314}" type="presParOf" srcId="{F91BDD03-4D87-4960-8535-8EE762ECABAA}" destId="{EC3B5BD5-82EE-46A0-9586-98B79C202D7F}" srcOrd="1" destOrd="0" presId="urn:microsoft.com/office/officeart/2005/8/layout/orgChart1"/>
    <dgm:cxn modelId="{F5CE6FEC-B557-4103-9FFA-D5BE31821161}" type="presParOf" srcId="{240EE3D8-F75F-465A-A7C4-4E96D37AE759}" destId="{97F18FBB-E3CF-4AA7-9EE1-AC26B9B78DB2}" srcOrd="1" destOrd="0" presId="urn:microsoft.com/office/officeart/2005/8/layout/orgChart1"/>
    <dgm:cxn modelId="{8B376CD4-A207-49E2-843B-1D40B5970056}" type="presParOf" srcId="{97F18FBB-E3CF-4AA7-9EE1-AC26B9B78DB2}" destId="{963F9C19-3762-48E4-A9A5-7FE76F47364A}" srcOrd="0" destOrd="0" presId="urn:microsoft.com/office/officeart/2005/8/layout/orgChart1"/>
    <dgm:cxn modelId="{3C314B4D-2B57-4AD8-B4FE-E83FD4C37043}" type="presParOf" srcId="{97F18FBB-E3CF-4AA7-9EE1-AC26B9B78DB2}" destId="{515A5E70-6990-4F46-8B33-426EBCBCDAF8}" srcOrd="1" destOrd="0" presId="urn:microsoft.com/office/officeart/2005/8/layout/orgChart1"/>
    <dgm:cxn modelId="{DE9C1A9A-F8BC-4EF2-AE0A-10B98E79DF44}" type="presParOf" srcId="{515A5E70-6990-4F46-8B33-426EBCBCDAF8}" destId="{13CD6A5F-5B0B-4990-815E-0CEC1ED6442E}" srcOrd="0" destOrd="0" presId="urn:microsoft.com/office/officeart/2005/8/layout/orgChart1"/>
    <dgm:cxn modelId="{413A93C7-36FB-49D6-9934-101DD0A8C125}" type="presParOf" srcId="{13CD6A5F-5B0B-4990-815E-0CEC1ED6442E}" destId="{7BAD6BF4-9BEF-4D8E-BEB4-98E0722047D1}" srcOrd="0" destOrd="0" presId="urn:microsoft.com/office/officeart/2005/8/layout/orgChart1"/>
    <dgm:cxn modelId="{2AB5F31D-F91A-4A00-92EC-F9FD666B51A9}" type="presParOf" srcId="{13CD6A5F-5B0B-4990-815E-0CEC1ED6442E}" destId="{8DC07C8C-0C5C-4AAF-AE62-B413D886C2DB}" srcOrd="1" destOrd="0" presId="urn:microsoft.com/office/officeart/2005/8/layout/orgChart1"/>
    <dgm:cxn modelId="{272F7597-3B77-4294-A874-A9E28AF62A83}" type="presParOf" srcId="{515A5E70-6990-4F46-8B33-426EBCBCDAF8}" destId="{95C75E96-6AE9-40BB-8E76-8AE2A79BBBA9}" srcOrd="1" destOrd="0" presId="urn:microsoft.com/office/officeart/2005/8/layout/orgChart1"/>
    <dgm:cxn modelId="{4858F42F-4305-4E68-AAAA-14E926132B85}" type="presParOf" srcId="{515A5E70-6990-4F46-8B33-426EBCBCDAF8}" destId="{621A6861-7757-4AD7-9644-8A87C1125824}" srcOrd="2" destOrd="0" presId="urn:microsoft.com/office/officeart/2005/8/layout/orgChart1"/>
    <dgm:cxn modelId="{D232AE6F-F713-467B-AD8B-5F5FE8E52995}" type="presParOf" srcId="{240EE3D8-F75F-465A-A7C4-4E96D37AE759}" destId="{7BC8490B-30BC-431F-B1D7-1E330697AF1C}" srcOrd="2" destOrd="0" presId="urn:microsoft.com/office/officeart/2005/8/layout/orgChart1"/>
    <dgm:cxn modelId="{CF2C1A10-C3FE-48FB-AEB3-144E093DF390}" type="presParOf" srcId="{9245F1B3-C9B9-404F-8D5A-568599A37CF0}" destId="{D34E1396-AE4B-430A-9C1E-A07E080F89F4}" srcOrd="2" destOrd="0" presId="urn:microsoft.com/office/officeart/2005/8/layout/orgChart1"/>
    <dgm:cxn modelId="{219EF157-08C4-4C53-942A-DA18AE02429D}" type="presParOf" srcId="{5A986F2D-E719-4860-9A1A-8F1AAF72B500}" destId="{DCF7F51A-EF8B-4002-8E39-3909C3DE053F}" srcOrd="2" destOrd="0" presId="urn:microsoft.com/office/officeart/2005/8/layout/orgChart1"/>
    <dgm:cxn modelId="{D8FCDEA7-CD53-46A4-BAD9-FD5F40535A12}" type="presParOf" srcId="{5A986F2D-E719-4860-9A1A-8F1AAF72B500}" destId="{A9F6ACEC-0AD4-46AE-891E-9AEBB980B728}" srcOrd="3" destOrd="0" presId="urn:microsoft.com/office/officeart/2005/8/layout/orgChart1"/>
    <dgm:cxn modelId="{CDB098F7-A0E6-4456-83A8-EFB8555B6614}" type="presParOf" srcId="{A9F6ACEC-0AD4-46AE-891E-9AEBB980B728}" destId="{F4FAE5A2-C09F-4D74-B443-FCE06353336E}" srcOrd="0" destOrd="0" presId="urn:microsoft.com/office/officeart/2005/8/layout/orgChart1"/>
    <dgm:cxn modelId="{D0D0260E-0AD7-4AA7-B457-39F0296ED02B}" type="presParOf" srcId="{F4FAE5A2-C09F-4D74-B443-FCE06353336E}" destId="{986875B8-A1F9-41D5-BF31-DEA9DC373699}" srcOrd="0" destOrd="0" presId="urn:microsoft.com/office/officeart/2005/8/layout/orgChart1"/>
    <dgm:cxn modelId="{49A1F52C-637E-47CE-9648-BAB2520F5578}" type="presParOf" srcId="{F4FAE5A2-C09F-4D74-B443-FCE06353336E}" destId="{9C612F49-BB11-4EB8-8DF4-81C44B3A92C6}" srcOrd="1" destOrd="0" presId="urn:microsoft.com/office/officeart/2005/8/layout/orgChart1"/>
    <dgm:cxn modelId="{096BF003-F1BB-48A6-B14D-290257E6C322}" type="presParOf" srcId="{A9F6ACEC-0AD4-46AE-891E-9AEBB980B728}" destId="{BA8D0A5C-6AEB-4C8E-94DF-15F0FE5A26C5}" srcOrd="1" destOrd="0" presId="urn:microsoft.com/office/officeart/2005/8/layout/orgChart1"/>
    <dgm:cxn modelId="{E43E83AA-75AB-48FC-80B6-A11BF8E83E2C}" type="presParOf" srcId="{BA8D0A5C-6AEB-4C8E-94DF-15F0FE5A26C5}" destId="{8999EF43-612A-46D9-85A4-67B4C8458838}" srcOrd="0" destOrd="0" presId="urn:microsoft.com/office/officeart/2005/8/layout/orgChart1"/>
    <dgm:cxn modelId="{BABA6894-227C-4526-9599-035ED42D85EA}" type="presParOf" srcId="{BA8D0A5C-6AEB-4C8E-94DF-15F0FE5A26C5}" destId="{437801ED-71B5-486F-88A4-DD231F115AF8}" srcOrd="1" destOrd="0" presId="urn:microsoft.com/office/officeart/2005/8/layout/orgChart1"/>
    <dgm:cxn modelId="{6C516CCE-44B3-40ED-B894-4B2F2F991B37}" type="presParOf" srcId="{437801ED-71B5-486F-88A4-DD231F115AF8}" destId="{06756BF6-2A78-407E-8E1E-DEC4A9EF4CA9}" srcOrd="0" destOrd="0" presId="urn:microsoft.com/office/officeart/2005/8/layout/orgChart1"/>
    <dgm:cxn modelId="{011E3EA3-F644-44F5-9E78-8AA446AC3645}" type="presParOf" srcId="{06756BF6-2A78-407E-8E1E-DEC4A9EF4CA9}" destId="{A1DB6A62-B0C9-4599-8007-5A991CCD614C}" srcOrd="0" destOrd="0" presId="urn:microsoft.com/office/officeart/2005/8/layout/orgChart1"/>
    <dgm:cxn modelId="{A6D88538-F186-4357-A625-30C7192CBA09}" type="presParOf" srcId="{06756BF6-2A78-407E-8E1E-DEC4A9EF4CA9}" destId="{931747FB-BFB4-4014-BB0F-E36071D4A775}" srcOrd="1" destOrd="0" presId="urn:microsoft.com/office/officeart/2005/8/layout/orgChart1"/>
    <dgm:cxn modelId="{4B0CEBF3-BD38-4A5E-B2D0-8B46D63465D5}" type="presParOf" srcId="{437801ED-71B5-486F-88A4-DD231F115AF8}" destId="{1FA62E97-49D9-4605-A56B-DFFAECB4E531}" srcOrd="1" destOrd="0" presId="urn:microsoft.com/office/officeart/2005/8/layout/orgChart1"/>
    <dgm:cxn modelId="{07284DCF-9323-4A51-A355-169B26AFC827}" type="presParOf" srcId="{437801ED-71B5-486F-88A4-DD231F115AF8}" destId="{6517A0E9-6A63-4380-AEEB-96C44F7D60A0}" srcOrd="2" destOrd="0" presId="urn:microsoft.com/office/officeart/2005/8/layout/orgChart1"/>
    <dgm:cxn modelId="{23BB9764-4D8D-4BFB-BCDE-4148871CDB88}" type="presParOf" srcId="{BA8D0A5C-6AEB-4C8E-94DF-15F0FE5A26C5}" destId="{F2793BD6-1A3E-4F93-AEED-E0230E88B8F2}" srcOrd="2" destOrd="0" presId="urn:microsoft.com/office/officeart/2005/8/layout/orgChart1"/>
    <dgm:cxn modelId="{8A0C7C89-2F49-4ADF-B73B-B6168984ED93}" type="presParOf" srcId="{BA8D0A5C-6AEB-4C8E-94DF-15F0FE5A26C5}" destId="{1CC19DBC-9DA3-4489-A1F7-13410F61F3A9}" srcOrd="3" destOrd="0" presId="urn:microsoft.com/office/officeart/2005/8/layout/orgChart1"/>
    <dgm:cxn modelId="{C828149C-EC22-4D03-B77B-E3E6BD48F784}" type="presParOf" srcId="{1CC19DBC-9DA3-4489-A1F7-13410F61F3A9}" destId="{3CAB1886-7CD3-4F77-931E-EFDD76382BC0}" srcOrd="0" destOrd="0" presId="urn:microsoft.com/office/officeart/2005/8/layout/orgChart1"/>
    <dgm:cxn modelId="{BC4A2B5F-F2C7-46F2-A380-90A4795B0F70}" type="presParOf" srcId="{3CAB1886-7CD3-4F77-931E-EFDD76382BC0}" destId="{C3AE1041-867C-47ED-8C8C-83328C0715F8}" srcOrd="0" destOrd="0" presId="urn:microsoft.com/office/officeart/2005/8/layout/orgChart1"/>
    <dgm:cxn modelId="{CC04A220-923B-4577-AFF9-3BF39059A469}" type="presParOf" srcId="{3CAB1886-7CD3-4F77-931E-EFDD76382BC0}" destId="{E343739C-262A-4A78-910E-B45A905170D9}" srcOrd="1" destOrd="0" presId="urn:microsoft.com/office/officeart/2005/8/layout/orgChart1"/>
    <dgm:cxn modelId="{FE3CB25E-6158-4B03-AF8A-974EE1F8B65F}" type="presParOf" srcId="{1CC19DBC-9DA3-4489-A1F7-13410F61F3A9}" destId="{5FF82D35-F652-44CC-9D1B-40FCBF565093}" srcOrd="1" destOrd="0" presId="urn:microsoft.com/office/officeart/2005/8/layout/orgChart1"/>
    <dgm:cxn modelId="{C2C0DBEE-77EE-4B0A-867C-BF934F70C2AD}" type="presParOf" srcId="{1CC19DBC-9DA3-4489-A1F7-13410F61F3A9}" destId="{D37E8EF7-7864-494F-9384-C221A089CEE9}" srcOrd="2" destOrd="0" presId="urn:microsoft.com/office/officeart/2005/8/layout/orgChart1"/>
    <dgm:cxn modelId="{87A60DE2-6016-40A8-84C9-88326A74FB60}" type="presParOf" srcId="{BA8D0A5C-6AEB-4C8E-94DF-15F0FE5A26C5}" destId="{99177E12-8451-4956-B608-761B5F09C2D4}" srcOrd="4" destOrd="0" presId="urn:microsoft.com/office/officeart/2005/8/layout/orgChart1"/>
    <dgm:cxn modelId="{AFF80F74-8A9F-4AF7-B3A0-B8621BD47B77}" type="presParOf" srcId="{BA8D0A5C-6AEB-4C8E-94DF-15F0FE5A26C5}" destId="{C57B0031-5397-4981-A22E-63A9C907FB9E}" srcOrd="5" destOrd="0" presId="urn:microsoft.com/office/officeart/2005/8/layout/orgChart1"/>
    <dgm:cxn modelId="{AD8DEF54-EE50-4F59-83FD-E1E2490F4D27}" type="presParOf" srcId="{C57B0031-5397-4981-A22E-63A9C907FB9E}" destId="{91C6DEB8-35B1-48DD-9ABE-9837971C75D4}" srcOrd="0" destOrd="0" presId="urn:microsoft.com/office/officeart/2005/8/layout/orgChart1"/>
    <dgm:cxn modelId="{06916A24-B482-4535-9A5A-12437C187866}" type="presParOf" srcId="{91C6DEB8-35B1-48DD-9ABE-9837971C75D4}" destId="{6837F828-EFD3-4FD6-B004-1BBB76DAD358}" srcOrd="0" destOrd="0" presId="urn:microsoft.com/office/officeart/2005/8/layout/orgChart1"/>
    <dgm:cxn modelId="{F5069382-AF61-48D5-A45B-489E5A196ED0}" type="presParOf" srcId="{91C6DEB8-35B1-48DD-9ABE-9837971C75D4}" destId="{BE73CEB2-CC1C-4D92-9E54-DC4BF4323196}" srcOrd="1" destOrd="0" presId="urn:microsoft.com/office/officeart/2005/8/layout/orgChart1"/>
    <dgm:cxn modelId="{54FDC284-1E96-4BE9-8BFA-F439E26EC4A9}" type="presParOf" srcId="{C57B0031-5397-4981-A22E-63A9C907FB9E}" destId="{631991C4-6F7A-4089-920F-386BEEE34CC3}" srcOrd="1" destOrd="0" presId="urn:microsoft.com/office/officeart/2005/8/layout/orgChart1"/>
    <dgm:cxn modelId="{DADB6F97-912E-4578-BB8B-D0A757C07F33}" type="presParOf" srcId="{C57B0031-5397-4981-A22E-63A9C907FB9E}" destId="{90748F00-9881-4000-80A1-E062980E0119}" srcOrd="2" destOrd="0" presId="urn:microsoft.com/office/officeart/2005/8/layout/orgChart1"/>
    <dgm:cxn modelId="{58D568BC-0417-40AF-82B8-B3E271BEEAA0}" type="presParOf" srcId="{A9F6ACEC-0AD4-46AE-891E-9AEBB980B728}" destId="{49899D10-3BEF-4C65-8347-7ACD9EBF3DE6}" srcOrd="2" destOrd="0" presId="urn:microsoft.com/office/officeart/2005/8/layout/orgChart1"/>
    <dgm:cxn modelId="{477327B1-3086-4C78-AC3A-6E677F43B66B}" type="presParOf" srcId="{569C276C-3AD3-430C-9473-5CF82C36A3E0}" destId="{9529AD63-AD98-4699-B689-2C04E91CB343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C9F1C2-8163-4C73-8E22-245FBBADC060}" type="doc">
      <dgm:prSet loTypeId="urn:microsoft.com/office/officeart/2005/8/layout/orgChart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8A1BFD6D-9246-417B-9584-D62AD82299E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dirty="0"/>
            <a:t>ANN</a:t>
          </a:r>
          <a:endParaRPr lang="en-IN" sz="2400" dirty="0"/>
        </a:p>
      </dgm:t>
    </dgm:pt>
    <dgm:pt modelId="{028B2A48-79B3-4420-8D95-D8011F12587E}" type="parTrans" cxnId="{4E6CD478-DF7E-4A18-A66A-7BA68753EE6D}">
      <dgm:prSet/>
      <dgm:spPr/>
      <dgm:t>
        <a:bodyPr/>
        <a:lstStyle/>
        <a:p>
          <a:endParaRPr lang="en-IN" sz="700"/>
        </a:p>
      </dgm:t>
    </dgm:pt>
    <dgm:pt modelId="{36BD3B57-674F-4593-A7EF-193A11450DC1}" type="sibTrans" cxnId="{4E6CD478-DF7E-4A18-A66A-7BA68753EE6D}">
      <dgm:prSet/>
      <dgm:spPr/>
      <dgm:t>
        <a:bodyPr/>
        <a:lstStyle/>
        <a:p>
          <a:endParaRPr lang="en-IN" sz="700"/>
        </a:p>
      </dgm:t>
    </dgm:pt>
    <dgm:pt modelId="{3A2576D2-0501-402F-A51F-F8EEAA62383F}">
      <dgm:prSet phldrT="[Text]" custT="1"/>
      <dgm:spPr/>
      <dgm:t>
        <a:bodyPr/>
        <a:lstStyle/>
        <a:p>
          <a:r>
            <a:rPr lang="en-US" sz="1400" dirty="0"/>
            <a:t>Activation Functions</a:t>
          </a:r>
          <a:endParaRPr lang="en-IN" sz="1400" dirty="0"/>
        </a:p>
      </dgm:t>
    </dgm:pt>
    <dgm:pt modelId="{8A9B2266-C0CD-45F5-A145-8883F9D4464E}" type="parTrans" cxnId="{F46BAFC6-6AE9-4E9A-9102-D1178C5ACB9C}">
      <dgm:prSet/>
      <dgm:spPr/>
      <dgm:t>
        <a:bodyPr/>
        <a:lstStyle/>
        <a:p>
          <a:endParaRPr lang="en-IN" sz="700"/>
        </a:p>
      </dgm:t>
    </dgm:pt>
    <dgm:pt modelId="{F12CA05D-6E62-49FE-96F1-1A97990CFB3A}" type="sibTrans" cxnId="{F46BAFC6-6AE9-4E9A-9102-D1178C5ACB9C}">
      <dgm:prSet/>
      <dgm:spPr/>
      <dgm:t>
        <a:bodyPr/>
        <a:lstStyle/>
        <a:p>
          <a:endParaRPr lang="en-IN" sz="700"/>
        </a:p>
      </dgm:t>
    </dgm:pt>
    <dgm:pt modelId="{6E9B92C3-70F7-40FA-A840-3DAB57710BC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Binary Step</a:t>
          </a:r>
          <a:endParaRPr lang="en-IN" sz="1400" dirty="0"/>
        </a:p>
      </dgm:t>
    </dgm:pt>
    <dgm:pt modelId="{A92EFC1C-F734-4A94-894C-B6084F7AC8B1}" type="parTrans" cxnId="{2D25795D-7A46-4E4E-BDC5-A8C13133CF98}">
      <dgm:prSet/>
      <dgm:spPr/>
      <dgm:t>
        <a:bodyPr/>
        <a:lstStyle/>
        <a:p>
          <a:endParaRPr lang="en-IN" sz="1200"/>
        </a:p>
      </dgm:t>
    </dgm:pt>
    <dgm:pt modelId="{E7480A96-9922-4C08-BFB3-93E7E86D7829}" type="sibTrans" cxnId="{2D25795D-7A46-4E4E-BDC5-A8C13133CF98}">
      <dgm:prSet/>
      <dgm:spPr/>
      <dgm:t>
        <a:bodyPr/>
        <a:lstStyle/>
        <a:p>
          <a:endParaRPr lang="en-IN" sz="1200"/>
        </a:p>
      </dgm:t>
    </dgm:pt>
    <dgm:pt modelId="{173741D5-046F-4F0E-A02A-D01D6387AB6F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Linear</a:t>
          </a:r>
          <a:endParaRPr lang="en-IN" sz="1400" dirty="0"/>
        </a:p>
      </dgm:t>
    </dgm:pt>
    <dgm:pt modelId="{164DF120-EBDF-41F4-AFBD-BBB9490C9908}" type="parTrans" cxnId="{86168CCE-25AE-4306-A08D-1203E2E552C4}">
      <dgm:prSet/>
      <dgm:spPr/>
      <dgm:t>
        <a:bodyPr/>
        <a:lstStyle/>
        <a:p>
          <a:endParaRPr lang="en-IN" sz="1200"/>
        </a:p>
      </dgm:t>
    </dgm:pt>
    <dgm:pt modelId="{F1469523-82C9-4C3F-B4B6-CB188BB8A42D}" type="sibTrans" cxnId="{86168CCE-25AE-4306-A08D-1203E2E552C4}">
      <dgm:prSet/>
      <dgm:spPr/>
      <dgm:t>
        <a:bodyPr/>
        <a:lstStyle/>
        <a:p>
          <a:endParaRPr lang="en-IN" sz="1200"/>
        </a:p>
      </dgm:t>
    </dgm:pt>
    <dgm:pt modelId="{2DF0C265-E2D9-4C38-91B7-B92339C03FC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1400" dirty="0"/>
            <a:t>Non-Linear</a:t>
          </a:r>
          <a:endParaRPr lang="en-IN" sz="1400" dirty="0"/>
        </a:p>
      </dgm:t>
    </dgm:pt>
    <dgm:pt modelId="{1636C62A-3907-4338-8921-9F7EF081C11D}" type="parTrans" cxnId="{DFB6EF80-13D2-4018-B526-759003F0F3A4}">
      <dgm:prSet/>
      <dgm:spPr/>
      <dgm:t>
        <a:bodyPr/>
        <a:lstStyle/>
        <a:p>
          <a:endParaRPr lang="en-IN" sz="1200"/>
        </a:p>
      </dgm:t>
    </dgm:pt>
    <dgm:pt modelId="{FF0FD7C5-7950-4C20-8C2B-B507FB3F88D7}" type="sibTrans" cxnId="{DFB6EF80-13D2-4018-B526-759003F0F3A4}">
      <dgm:prSet/>
      <dgm:spPr/>
      <dgm:t>
        <a:bodyPr/>
        <a:lstStyle/>
        <a:p>
          <a:endParaRPr lang="en-IN" sz="1200"/>
        </a:p>
      </dgm:t>
    </dgm:pt>
    <dgm:pt modelId="{F8176278-F9B9-434C-8595-B6F8A597098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Sigmoid</a:t>
          </a:r>
          <a:endParaRPr lang="en-IN" sz="1400" dirty="0"/>
        </a:p>
      </dgm:t>
    </dgm:pt>
    <dgm:pt modelId="{9247C96B-3816-487E-8865-6A55C15C09BA}" type="parTrans" cxnId="{3056BC5B-8740-44DC-BB51-DCA0A47C7132}">
      <dgm:prSet/>
      <dgm:spPr/>
      <dgm:t>
        <a:bodyPr/>
        <a:lstStyle/>
        <a:p>
          <a:endParaRPr lang="en-IN" sz="1200"/>
        </a:p>
      </dgm:t>
    </dgm:pt>
    <dgm:pt modelId="{FF8486A4-6362-4BFA-8818-7D092D861BE5}" type="sibTrans" cxnId="{3056BC5B-8740-44DC-BB51-DCA0A47C7132}">
      <dgm:prSet/>
      <dgm:spPr/>
      <dgm:t>
        <a:bodyPr/>
        <a:lstStyle/>
        <a:p>
          <a:endParaRPr lang="en-IN" sz="1200"/>
        </a:p>
      </dgm:t>
    </dgm:pt>
    <dgm:pt modelId="{7625564E-66B5-450E-AA5C-C2A40628D3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Softmax</a:t>
          </a:r>
          <a:endParaRPr lang="en-IN" sz="1400" dirty="0"/>
        </a:p>
      </dgm:t>
    </dgm:pt>
    <dgm:pt modelId="{D6EAA78E-ED8F-429D-BADF-60E0F54B8B6D}" type="parTrans" cxnId="{15F4B2BA-F7EB-4AC9-BF96-B84E1CF4D0C1}">
      <dgm:prSet/>
      <dgm:spPr/>
      <dgm:t>
        <a:bodyPr/>
        <a:lstStyle/>
        <a:p>
          <a:endParaRPr lang="en-IN" sz="1200"/>
        </a:p>
      </dgm:t>
    </dgm:pt>
    <dgm:pt modelId="{971AD226-4782-4ECE-9E09-0E0D7D00FB6A}" type="sibTrans" cxnId="{15F4B2BA-F7EB-4AC9-BF96-B84E1CF4D0C1}">
      <dgm:prSet/>
      <dgm:spPr/>
      <dgm:t>
        <a:bodyPr/>
        <a:lstStyle/>
        <a:p>
          <a:endParaRPr lang="en-IN" sz="1200"/>
        </a:p>
      </dgm:t>
    </dgm:pt>
    <dgm:pt modelId="{0B7F28B3-D2CD-4B60-8332-23A7AD800D3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TanH</a:t>
          </a:r>
          <a:endParaRPr lang="en-IN" sz="1400" dirty="0"/>
        </a:p>
      </dgm:t>
    </dgm:pt>
    <dgm:pt modelId="{41B7E12E-7B4A-43CF-B925-A166553C59DE}" type="parTrans" cxnId="{4A6C0C13-3E1E-4634-A5F5-09CE46CD5C42}">
      <dgm:prSet/>
      <dgm:spPr/>
      <dgm:t>
        <a:bodyPr/>
        <a:lstStyle/>
        <a:p>
          <a:endParaRPr lang="en-IN" sz="1200"/>
        </a:p>
      </dgm:t>
    </dgm:pt>
    <dgm:pt modelId="{2902E5E7-E7A7-467F-BA59-5A9F214F1166}" type="sibTrans" cxnId="{4A6C0C13-3E1E-4634-A5F5-09CE46CD5C42}">
      <dgm:prSet/>
      <dgm:spPr/>
      <dgm:t>
        <a:bodyPr/>
        <a:lstStyle/>
        <a:p>
          <a:endParaRPr lang="en-IN" sz="1200"/>
        </a:p>
      </dgm:t>
    </dgm:pt>
    <dgm:pt modelId="{D8F446E9-5900-42B8-8CD6-978A0658DAA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/>
            <a:t>ReLU</a:t>
          </a:r>
          <a:endParaRPr lang="en-IN" sz="1400" dirty="0"/>
        </a:p>
      </dgm:t>
    </dgm:pt>
    <dgm:pt modelId="{CBD71D5C-1043-4ED8-B395-7005E1F33A91}" type="parTrans" cxnId="{A824AE45-1CFE-4510-9CA4-A79F5D44198C}">
      <dgm:prSet/>
      <dgm:spPr/>
      <dgm:t>
        <a:bodyPr/>
        <a:lstStyle/>
        <a:p>
          <a:endParaRPr lang="en-IN" sz="1200"/>
        </a:p>
      </dgm:t>
    </dgm:pt>
    <dgm:pt modelId="{5FE34D85-35F3-49F2-AB7C-0E0B15A314B0}" type="sibTrans" cxnId="{A824AE45-1CFE-4510-9CA4-A79F5D44198C}">
      <dgm:prSet/>
      <dgm:spPr/>
      <dgm:t>
        <a:bodyPr/>
        <a:lstStyle/>
        <a:p>
          <a:endParaRPr lang="en-IN" sz="1200"/>
        </a:p>
      </dgm:t>
    </dgm:pt>
    <dgm:pt modelId="{08EE9750-E27C-4B46-A702-B9DCFDFEE97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Leaky </a:t>
          </a:r>
          <a:r>
            <a:rPr lang="en-US" sz="1400" dirty="0" err="1"/>
            <a:t>ReLU</a:t>
          </a:r>
          <a:endParaRPr lang="en-IN" sz="1400" dirty="0"/>
        </a:p>
      </dgm:t>
    </dgm:pt>
    <dgm:pt modelId="{F5AF0A05-1712-4E61-A57E-D15E6A7AB9D1}" type="parTrans" cxnId="{79D6AF85-34B4-4090-8190-366E6D66D9B6}">
      <dgm:prSet/>
      <dgm:spPr/>
      <dgm:t>
        <a:bodyPr/>
        <a:lstStyle/>
        <a:p>
          <a:endParaRPr lang="en-IN" sz="1200"/>
        </a:p>
      </dgm:t>
    </dgm:pt>
    <dgm:pt modelId="{5C835474-B703-471C-89D2-F8C1CCD019EC}" type="sibTrans" cxnId="{79D6AF85-34B4-4090-8190-366E6D66D9B6}">
      <dgm:prSet/>
      <dgm:spPr/>
      <dgm:t>
        <a:bodyPr/>
        <a:lstStyle/>
        <a:p>
          <a:endParaRPr lang="en-IN" sz="1200"/>
        </a:p>
      </dgm:t>
    </dgm:pt>
    <dgm:pt modelId="{41F864A9-BB59-4958-984A-0777E8F11605}" type="pres">
      <dgm:prSet presAssocID="{1EC9F1C2-8163-4C73-8E22-245FBBADC0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C7C89A-9097-4463-B57C-BCCC7376C52C}" type="pres">
      <dgm:prSet presAssocID="{8A1BFD6D-9246-417B-9584-D62AD82299E6}" presName="hierRoot1" presStyleCnt="0">
        <dgm:presLayoutVars>
          <dgm:hierBranch val="init"/>
        </dgm:presLayoutVars>
      </dgm:prSet>
      <dgm:spPr/>
    </dgm:pt>
    <dgm:pt modelId="{DAC202DA-E112-4115-9D66-29E875790423}" type="pres">
      <dgm:prSet presAssocID="{8A1BFD6D-9246-417B-9584-D62AD82299E6}" presName="rootComposite1" presStyleCnt="0"/>
      <dgm:spPr/>
    </dgm:pt>
    <dgm:pt modelId="{AEB2F47F-DE29-499E-AFE5-516324A39965}" type="pres">
      <dgm:prSet presAssocID="{8A1BFD6D-9246-417B-9584-D62AD82299E6}" presName="rootText1" presStyleLbl="node0" presStyleIdx="0" presStyleCnt="1" custLinFactNeighborX="4107" custLinFactNeighborY="-192">
        <dgm:presLayoutVars>
          <dgm:chPref val="3"/>
        </dgm:presLayoutVars>
      </dgm:prSet>
      <dgm:spPr/>
    </dgm:pt>
    <dgm:pt modelId="{57A9CEA4-1F55-406C-8F0E-9A6829ECCD2E}" type="pres">
      <dgm:prSet presAssocID="{8A1BFD6D-9246-417B-9584-D62AD82299E6}" presName="rootConnector1" presStyleLbl="node1" presStyleIdx="0" presStyleCnt="0"/>
      <dgm:spPr/>
    </dgm:pt>
    <dgm:pt modelId="{E247C8AC-DD95-4CB4-B427-D6203C5DC5B0}" type="pres">
      <dgm:prSet presAssocID="{8A1BFD6D-9246-417B-9584-D62AD82299E6}" presName="hierChild2" presStyleCnt="0"/>
      <dgm:spPr/>
    </dgm:pt>
    <dgm:pt modelId="{07FC7146-CF80-44FB-9289-ABABCF3F158D}" type="pres">
      <dgm:prSet presAssocID="{8A9B2266-C0CD-45F5-A145-8883F9D4464E}" presName="Name37" presStyleLbl="parChTrans1D2" presStyleIdx="0" presStyleCnt="1"/>
      <dgm:spPr/>
    </dgm:pt>
    <dgm:pt modelId="{FAB9F998-D29F-474E-9F1F-59D304B78C76}" type="pres">
      <dgm:prSet presAssocID="{3A2576D2-0501-402F-A51F-F8EEAA62383F}" presName="hierRoot2" presStyleCnt="0">
        <dgm:presLayoutVars>
          <dgm:hierBranch val="init"/>
        </dgm:presLayoutVars>
      </dgm:prSet>
      <dgm:spPr/>
    </dgm:pt>
    <dgm:pt modelId="{EFCF2EEB-16B3-414F-9454-AF9078F74C9F}" type="pres">
      <dgm:prSet presAssocID="{3A2576D2-0501-402F-A51F-F8EEAA62383F}" presName="rootComposite" presStyleCnt="0"/>
      <dgm:spPr/>
    </dgm:pt>
    <dgm:pt modelId="{D34394B5-9A06-4001-8143-0E54A5AF51CB}" type="pres">
      <dgm:prSet presAssocID="{3A2576D2-0501-402F-A51F-F8EEAA62383F}" presName="rootText" presStyleLbl="node2" presStyleIdx="0" presStyleCnt="1" custLinFactNeighborX="4107">
        <dgm:presLayoutVars>
          <dgm:chPref val="3"/>
        </dgm:presLayoutVars>
      </dgm:prSet>
      <dgm:spPr/>
    </dgm:pt>
    <dgm:pt modelId="{2757F58F-E03C-4BB6-A4D8-BF2C0C729322}" type="pres">
      <dgm:prSet presAssocID="{3A2576D2-0501-402F-A51F-F8EEAA62383F}" presName="rootConnector" presStyleLbl="node2" presStyleIdx="0" presStyleCnt="1"/>
      <dgm:spPr/>
    </dgm:pt>
    <dgm:pt modelId="{73AE809F-6AD7-42CD-BF0F-AE80E439083C}" type="pres">
      <dgm:prSet presAssocID="{3A2576D2-0501-402F-A51F-F8EEAA62383F}" presName="hierChild4" presStyleCnt="0"/>
      <dgm:spPr/>
    </dgm:pt>
    <dgm:pt modelId="{D1D518BE-4B78-4D54-ADBB-A9CD47D4EC9F}" type="pres">
      <dgm:prSet presAssocID="{A92EFC1C-F734-4A94-894C-B6084F7AC8B1}" presName="Name37" presStyleLbl="parChTrans1D3" presStyleIdx="0" presStyleCnt="3"/>
      <dgm:spPr/>
    </dgm:pt>
    <dgm:pt modelId="{DBCF63A3-3354-4715-9FBC-9485F416FB47}" type="pres">
      <dgm:prSet presAssocID="{6E9B92C3-70F7-40FA-A840-3DAB57710BC0}" presName="hierRoot2" presStyleCnt="0">
        <dgm:presLayoutVars>
          <dgm:hierBranch val="init"/>
        </dgm:presLayoutVars>
      </dgm:prSet>
      <dgm:spPr/>
    </dgm:pt>
    <dgm:pt modelId="{E5093475-D865-47D8-B2DE-867BAC604453}" type="pres">
      <dgm:prSet presAssocID="{6E9B92C3-70F7-40FA-A840-3DAB57710BC0}" presName="rootComposite" presStyleCnt="0"/>
      <dgm:spPr/>
    </dgm:pt>
    <dgm:pt modelId="{9A5DA258-16AD-4CC0-8627-20A3CF336B05}" type="pres">
      <dgm:prSet presAssocID="{6E9B92C3-70F7-40FA-A840-3DAB57710BC0}" presName="rootText" presStyleLbl="node3" presStyleIdx="0" presStyleCnt="3">
        <dgm:presLayoutVars>
          <dgm:chPref val="3"/>
        </dgm:presLayoutVars>
      </dgm:prSet>
      <dgm:spPr/>
    </dgm:pt>
    <dgm:pt modelId="{6BC5151A-1915-4B6B-AB04-4CBDF553C514}" type="pres">
      <dgm:prSet presAssocID="{6E9B92C3-70F7-40FA-A840-3DAB57710BC0}" presName="rootConnector" presStyleLbl="node3" presStyleIdx="0" presStyleCnt="3"/>
      <dgm:spPr/>
    </dgm:pt>
    <dgm:pt modelId="{ED3BACD9-5ADC-405D-81ED-95F6CC1F4991}" type="pres">
      <dgm:prSet presAssocID="{6E9B92C3-70F7-40FA-A840-3DAB57710BC0}" presName="hierChild4" presStyleCnt="0"/>
      <dgm:spPr/>
    </dgm:pt>
    <dgm:pt modelId="{804B5048-00D5-4E27-B801-803A4EAC7F4E}" type="pres">
      <dgm:prSet presAssocID="{6E9B92C3-70F7-40FA-A840-3DAB57710BC0}" presName="hierChild5" presStyleCnt="0"/>
      <dgm:spPr/>
    </dgm:pt>
    <dgm:pt modelId="{027BD6EC-20C5-4A48-81FB-69CCF0FC701F}" type="pres">
      <dgm:prSet presAssocID="{164DF120-EBDF-41F4-AFBD-BBB9490C9908}" presName="Name37" presStyleLbl="parChTrans1D3" presStyleIdx="1" presStyleCnt="3"/>
      <dgm:spPr/>
    </dgm:pt>
    <dgm:pt modelId="{53373379-B6B2-4508-B195-FC87D805A612}" type="pres">
      <dgm:prSet presAssocID="{173741D5-046F-4F0E-A02A-D01D6387AB6F}" presName="hierRoot2" presStyleCnt="0">
        <dgm:presLayoutVars>
          <dgm:hierBranch val="init"/>
        </dgm:presLayoutVars>
      </dgm:prSet>
      <dgm:spPr/>
    </dgm:pt>
    <dgm:pt modelId="{EF9DB79D-8B8F-4435-BDBA-9E6CD1478DD7}" type="pres">
      <dgm:prSet presAssocID="{173741D5-046F-4F0E-A02A-D01D6387AB6F}" presName="rootComposite" presStyleCnt="0"/>
      <dgm:spPr/>
    </dgm:pt>
    <dgm:pt modelId="{91921BE6-63A8-4291-B12A-BD4E30D9E236}" type="pres">
      <dgm:prSet presAssocID="{173741D5-046F-4F0E-A02A-D01D6387AB6F}" presName="rootText" presStyleLbl="node3" presStyleIdx="1" presStyleCnt="3" custLinFactNeighborX="4107">
        <dgm:presLayoutVars>
          <dgm:chPref val="3"/>
        </dgm:presLayoutVars>
      </dgm:prSet>
      <dgm:spPr/>
    </dgm:pt>
    <dgm:pt modelId="{691FAEB1-4C1C-4F0F-A2F6-41722DAC5225}" type="pres">
      <dgm:prSet presAssocID="{173741D5-046F-4F0E-A02A-D01D6387AB6F}" presName="rootConnector" presStyleLbl="node3" presStyleIdx="1" presStyleCnt="3"/>
      <dgm:spPr/>
    </dgm:pt>
    <dgm:pt modelId="{253213BF-B9D4-4E28-9677-5CD9C605FA5A}" type="pres">
      <dgm:prSet presAssocID="{173741D5-046F-4F0E-A02A-D01D6387AB6F}" presName="hierChild4" presStyleCnt="0"/>
      <dgm:spPr/>
    </dgm:pt>
    <dgm:pt modelId="{648F0ADD-B65E-4AB5-81A2-64533CC580EE}" type="pres">
      <dgm:prSet presAssocID="{173741D5-046F-4F0E-A02A-D01D6387AB6F}" presName="hierChild5" presStyleCnt="0"/>
      <dgm:spPr/>
    </dgm:pt>
    <dgm:pt modelId="{DA3CB5F0-F33E-4778-8CB1-5FAF5F60EDDE}" type="pres">
      <dgm:prSet presAssocID="{1636C62A-3907-4338-8921-9F7EF081C11D}" presName="Name37" presStyleLbl="parChTrans1D3" presStyleIdx="2" presStyleCnt="3"/>
      <dgm:spPr/>
    </dgm:pt>
    <dgm:pt modelId="{847B20B7-B735-4197-BE14-CBE9BD1DB3EB}" type="pres">
      <dgm:prSet presAssocID="{2DF0C265-E2D9-4C38-91B7-B92339C03FCC}" presName="hierRoot2" presStyleCnt="0">
        <dgm:presLayoutVars>
          <dgm:hierBranch val="init"/>
        </dgm:presLayoutVars>
      </dgm:prSet>
      <dgm:spPr/>
    </dgm:pt>
    <dgm:pt modelId="{7DBFDBCC-D847-4AE3-9D69-C1BC42F2D97A}" type="pres">
      <dgm:prSet presAssocID="{2DF0C265-E2D9-4C38-91B7-B92339C03FCC}" presName="rootComposite" presStyleCnt="0"/>
      <dgm:spPr/>
    </dgm:pt>
    <dgm:pt modelId="{95DA12DB-BB42-4D7E-8B37-AF79F9E667A2}" type="pres">
      <dgm:prSet presAssocID="{2DF0C265-E2D9-4C38-91B7-B92339C03FCC}" presName="rootText" presStyleLbl="node3" presStyleIdx="2" presStyleCnt="3">
        <dgm:presLayoutVars>
          <dgm:chPref val="3"/>
        </dgm:presLayoutVars>
      </dgm:prSet>
      <dgm:spPr/>
    </dgm:pt>
    <dgm:pt modelId="{372850FD-2350-4133-9C4C-4BE6886BF84D}" type="pres">
      <dgm:prSet presAssocID="{2DF0C265-E2D9-4C38-91B7-B92339C03FCC}" presName="rootConnector" presStyleLbl="node3" presStyleIdx="2" presStyleCnt="3"/>
      <dgm:spPr/>
    </dgm:pt>
    <dgm:pt modelId="{CC9FEB1E-2482-48AE-BBE4-C7E98B5E3852}" type="pres">
      <dgm:prSet presAssocID="{2DF0C265-E2D9-4C38-91B7-B92339C03FCC}" presName="hierChild4" presStyleCnt="0"/>
      <dgm:spPr/>
    </dgm:pt>
    <dgm:pt modelId="{84A4E083-9480-4FE4-BD9D-7F35D5EBCAA5}" type="pres">
      <dgm:prSet presAssocID="{9247C96B-3816-487E-8865-6A55C15C09BA}" presName="Name37" presStyleLbl="parChTrans1D4" presStyleIdx="0" presStyleCnt="5"/>
      <dgm:spPr/>
    </dgm:pt>
    <dgm:pt modelId="{3C2E43EE-418D-46CF-A2AF-3698D3ADAE9E}" type="pres">
      <dgm:prSet presAssocID="{F8176278-F9B9-434C-8595-B6F8A597098A}" presName="hierRoot2" presStyleCnt="0">
        <dgm:presLayoutVars>
          <dgm:hierBranch val="init"/>
        </dgm:presLayoutVars>
      </dgm:prSet>
      <dgm:spPr/>
    </dgm:pt>
    <dgm:pt modelId="{E7687E4C-40C0-40D0-8FD5-3676CDE3B8B5}" type="pres">
      <dgm:prSet presAssocID="{F8176278-F9B9-434C-8595-B6F8A597098A}" presName="rootComposite" presStyleCnt="0"/>
      <dgm:spPr/>
    </dgm:pt>
    <dgm:pt modelId="{BA9E0F87-9AE1-46A9-B6C9-6D52BA699194}" type="pres">
      <dgm:prSet presAssocID="{F8176278-F9B9-434C-8595-B6F8A597098A}" presName="rootText" presStyleLbl="node4" presStyleIdx="0" presStyleCnt="5">
        <dgm:presLayoutVars>
          <dgm:chPref val="3"/>
        </dgm:presLayoutVars>
      </dgm:prSet>
      <dgm:spPr/>
    </dgm:pt>
    <dgm:pt modelId="{B307F396-BAF7-46EF-8EBA-B07A230D6249}" type="pres">
      <dgm:prSet presAssocID="{F8176278-F9B9-434C-8595-B6F8A597098A}" presName="rootConnector" presStyleLbl="node4" presStyleIdx="0" presStyleCnt="5"/>
      <dgm:spPr/>
    </dgm:pt>
    <dgm:pt modelId="{CD87FBA3-F101-4632-B2F6-A6A8E928B094}" type="pres">
      <dgm:prSet presAssocID="{F8176278-F9B9-434C-8595-B6F8A597098A}" presName="hierChild4" presStyleCnt="0"/>
      <dgm:spPr/>
    </dgm:pt>
    <dgm:pt modelId="{F7AEB687-658C-4A15-946D-0715780E9912}" type="pres">
      <dgm:prSet presAssocID="{F8176278-F9B9-434C-8595-B6F8A597098A}" presName="hierChild5" presStyleCnt="0"/>
      <dgm:spPr/>
    </dgm:pt>
    <dgm:pt modelId="{158FAF0D-8698-4884-8E28-77D81A9F8D68}" type="pres">
      <dgm:prSet presAssocID="{D6EAA78E-ED8F-429D-BADF-60E0F54B8B6D}" presName="Name37" presStyleLbl="parChTrans1D4" presStyleIdx="1" presStyleCnt="5"/>
      <dgm:spPr/>
    </dgm:pt>
    <dgm:pt modelId="{2085899A-7976-4EFF-8D4E-FF47CF48E34A}" type="pres">
      <dgm:prSet presAssocID="{7625564E-66B5-450E-AA5C-C2A40628D3E1}" presName="hierRoot2" presStyleCnt="0">
        <dgm:presLayoutVars>
          <dgm:hierBranch val="init"/>
        </dgm:presLayoutVars>
      </dgm:prSet>
      <dgm:spPr/>
    </dgm:pt>
    <dgm:pt modelId="{9C269C79-31CF-4896-A4DC-4D332BE07585}" type="pres">
      <dgm:prSet presAssocID="{7625564E-66B5-450E-AA5C-C2A40628D3E1}" presName="rootComposite" presStyleCnt="0"/>
      <dgm:spPr/>
    </dgm:pt>
    <dgm:pt modelId="{3998A5FB-DB35-446E-A3A0-E10977ED4C22}" type="pres">
      <dgm:prSet presAssocID="{7625564E-66B5-450E-AA5C-C2A40628D3E1}" presName="rootText" presStyleLbl="node4" presStyleIdx="1" presStyleCnt="5">
        <dgm:presLayoutVars>
          <dgm:chPref val="3"/>
        </dgm:presLayoutVars>
      </dgm:prSet>
      <dgm:spPr/>
    </dgm:pt>
    <dgm:pt modelId="{55322324-F2B2-4771-B718-FF7113074693}" type="pres">
      <dgm:prSet presAssocID="{7625564E-66B5-450E-AA5C-C2A40628D3E1}" presName="rootConnector" presStyleLbl="node4" presStyleIdx="1" presStyleCnt="5"/>
      <dgm:spPr/>
    </dgm:pt>
    <dgm:pt modelId="{27901A22-6160-4CEC-88A0-13B034DB3B3C}" type="pres">
      <dgm:prSet presAssocID="{7625564E-66B5-450E-AA5C-C2A40628D3E1}" presName="hierChild4" presStyleCnt="0"/>
      <dgm:spPr/>
    </dgm:pt>
    <dgm:pt modelId="{5162DC61-6459-4FD2-9E2F-08086D117BD1}" type="pres">
      <dgm:prSet presAssocID="{7625564E-66B5-450E-AA5C-C2A40628D3E1}" presName="hierChild5" presStyleCnt="0"/>
      <dgm:spPr/>
    </dgm:pt>
    <dgm:pt modelId="{D85819F5-36A9-4B7C-9C5F-70499C2C3E92}" type="pres">
      <dgm:prSet presAssocID="{41B7E12E-7B4A-43CF-B925-A166553C59DE}" presName="Name37" presStyleLbl="parChTrans1D4" presStyleIdx="2" presStyleCnt="5"/>
      <dgm:spPr/>
    </dgm:pt>
    <dgm:pt modelId="{AA06961F-FA31-46D6-8C84-82535CF0CE25}" type="pres">
      <dgm:prSet presAssocID="{0B7F28B3-D2CD-4B60-8332-23A7AD800D3C}" presName="hierRoot2" presStyleCnt="0">
        <dgm:presLayoutVars>
          <dgm:hierBranch val="init"/>
        </dgm:presLayoutVars>
      </dgm:prSet>
      <dgm:spPr/>
    </dgm:pt>
    <dgm:pt modelId="{8FBC8D2F-1BDB-4EDE-A669-AE871D8F099D}" type="pres">
      <dgm:prSet presAssocID="{0B7F28B3-D2CD-4B60-8332-23A7AD800D3C}" presName="rootComposite" presStyleCnt="0"/>
      <dgm:spPr/>
    </dgm:pt>
    <dgm:pt modelId="{E4C22B0F-8BF4-4BAD-85E7-3B17C4A0C216}" type="pres">
      <dgm:prSet presAssocID="{0B7F28B3-D2CD-4B60-8332-23A7AD800D3C}" presName="rootText" presStyleLbl="node4" presStyleIdx="2" presStyleCnt="5">
        <dgm:presLayoutVars>
          <dgm:chPref val="3"/>
        </dgm:presLayoutVars>
      </dgm:prSet>
      <dgm:spPr/>
    </dgm:pt>
    <dgm:pt modelId="{4C6101F5-306D-42A8-88FA-F5FD58931A9E}" type="pres">
      <dgm:prSet presAssocID="{0B7F28B3-D2CD-4B60-8332-23A7AD800D3C}" presName="rootConnector" presStyleLbl="node4" presStyleIdx="2" presStyleCnt="5"/>
      <dgm:spPr/>
    </dgm:pt>
    <dgm:pt modelId="{E198770F-9A0D-4F8E-9073-F3A3CB0D8016}" type="pres">
      <dgm:prSet presAssocID="{0B7F28B3-D2CD-4B60-8332-23A7AD800D3C}" presName="hierChild4" presStyleCnt="0"/>
      <dgm:spPr/>
    </dgm:pt>
    <dgm:pt modelId="{4C7B172B-38D2-49E3-B001-36502C04D3E2}" type="pres">
      <dgm:prSet presAssocID="{0B7F28B3-D2CD-4B60-8332-23A7AD800D3C}" presName="hierChild5" presStyleCnt="0"/>
      <dgm:spPr/>
    </dgm:pt>
    <dgm:pt modelId="{4478BBF0-25A7-4D08-A0E2-30762A4E688F}" type="pres">
      <dgm:prSet presAssocID="{CBD71D5C-1043-4ED8-B395-7005E1F33A91}" presName="Name37" presStyleLbl="parChTrans1D4" presStyleIdx="3" presStyleCnt="5"/>
      <dgm:spPr/>
    </dgm:pt>
    <dgm:pt modelId="{12C644EE-DBB5-4F55-926A-BBBD1C52CEE1}" type="pres">
      <dgm:prSet presAssocID="{D8F446E9-5900-42B8-8CD6-978A0658DAA9}" presName="hierRoot2" presStyleCnt="0">
        <dgm:presLayoutVars>
          <dgm:hierBranch val="init"/>
        </dgm:presLayoutVars>
      </dgm:prSet>
      <dgm:spPr/>
    </dgm:pt>
    <dgm:pt modelId="{567DFD63-B9EA-45EF-A073-629C88A1909A}" type="pres">
      <dgm:prSet presAssocID="{D8F446E9-5900-42B8-8CD6-978A0658DAA9}" presName="rootComposite" presStyleCnt="0"/>
      <dgm:spPr/>
    </dgm:pt>
    <dgm:pt modelId="{4D32ACF7-3C0E-4D27-9427-FEB6791BD016}" type="pres">
      <dgm:prSet presAssocID="{D8F446E9-5900-42B8-8CD6-978A0658DAA9}" presName="rootText" presStyleLbl="node4" presStyleIdx="3" presStyleCnt="5">
        <dgm:presLayoutVars>
          <dgm:chPref val="3"/>
        </dgm:presLayoutVars>
      </dgm:prSet>
      <dgm:spPr/>
    </dgm:pt>
    <dgm:pt modelId="{57DBFFD8-87AD-42A8-93DA-BD1599B5E13F}" type="pres">
      <dgm:prSet presAssocID="{D8F446E9-5900-42B8-8CD6-978A0658DAA9}" presName="rootConnector" presStyleLbl="node4" presStyleIdx="3" presStyleCnt="5"/>
      <dgm:spPr/>
    </dgm:pt>
    <dgm:pt modelId="{1DA4319B-109E-4497-851A-5015D7B85595}" type="pres">
      <dgm:prSet presAssocID="{D8F446E9-5900-42B8-8CD6-978A0658DAA9}" presName="hierChild4" presStyleCnt="0"/>
      <dgm:spPr/>
    </dgm:pt>
    <dgm:pt modelId="{D8C6C610-F57F-467F-A5FB-30292EF5F3D8}" type="pres">
      <dgm:prSet presAssocID="{D8F446E9-5900-42B8-8CD6-978A0658DAA9}" presName="hierChild5" presStyleCnt="0"/>
      <dgm:spPr/>
    </dgm:pt>
    <dgm:pt modelId="{51F90305-159D-48E6-8B4F-52D4317C83E1}" type="pres">
      <dgm:prSet presAssocID="{F5AF0A05-1712-4E61-A57E-D15E6A7AB9D1}" presName="Name37" presStyleLbl="parChTrans1D4" presStyleIdx="4" presStyleCnt="5"/>
      <dgm:spPr/>
    </dgm:pt>
    <dgm:pt modelId="{A0601E1B-BACE-45BD-B4FA-8CDC3BB95641}" type="pres">
      <dgm:prSet presAssocID="{08EE9750-E27C-4B46-A702-B9DCFDFEE970}" presName="hierRoot2" presStyleCnt="0">
        <dgm:presLayoutVars>
          <dgm:hierBranch val="init"/>
        </dgm:presLayoutVars>
      </dgm:prSet>
      <dgm:spPr/>
    </dgm:pt>
    <dgm:pt modelId="{F0123498-694E-49EF-968E-35BA60255327}" type="pres">
      <dgm:prSet presAssocID="{08EE9750-E27C-4B46-A702-B9DCFDFEE970}" presName="rootComposite" presStyleCnt="0"/>
      <dgm:spPr/>
    </dgm:pt>
    <dgm:pt modelId="{F86C8D5A-020A-4867-B0B5-79BAAAB53CAD}" type="pres">
      <dgm:prSet presAssocID="{08EE9750-E27C-4B46-A702-B9DCFDFEE970}" presName="rootText" presStyleLbl="node4" presStyleIdx="4" presStyleCnt="5">
        <dgm:presLayoutVars>
          <dgm:chPref val="3"/>
        </dgm:presLayoutVars>
      </dgm:prSet>
      <dgm:spPr/>
    </dgm:pt>
    <dgm:pt modelId="{20EE205A-0674-47E4-BCD0-1C42ADD6AA8F}" type="pres">
      <dgm:prSet presAssocID="{08EE9750-E27C-4B46-A702-B9DCFDFEE970}" presName="rootConnector" presStyleLbl="node4" presStyleIdx="4" presStyleCnt="5"/>
      <dgm:spPr/>
    </dgm:pt>
    <dgm:pt modelId="{539F2F40-DFE7-482B-A3DB-71FF79105BEA}" type="pres">
      <dgm:prSet presAssocID="{08EE9750-E27C-4B46-A702-B9DCFDFEE970}" presName="hierChild4" presStyleCnt="0"/>
      <dgm:spPr/>
    </dgm:pt>
    <dgm:pt modelId="{F6E1A524-7CB4-4E4C-AD8D-E96B7962DA18}" type="pres">
      <dgm:prSet presAssocID="{08EE9750-E27C-4B46-A702-B9DCFDFEE970}" presName="hierChild5" presStyleCnt="0"/>
      <dgm:spPr/>
    </dgm:pt>
    <dgm:pt modelId="{C1DA0381-CA13-491E-BA97-257BE3894337}" type="pres">
      <dgm:prSet presAssocID="{2DF0C265-E2D9-4C38-91B7-B92339C03FCC}" presName="hierChild5" presStyleCnt="0"/>
      <dgm:spPr/>
    </dgm:pt>
    <dgm:pt modelId="{7D32F4AA-1967-4737-9AFE-34E7F4CC8FF4}" type="pres">
      <dgm:prSet presAssocID="{3A2576D2-0501-402F-A51F-F8EEAA62383F}" presName="hierChild5" presStyleCnt="0"/>
      <dgm:spPr/>
    </dgm:pt>
    <dgm:pt modelId="{FE0ED3CD-44D4-46E5-829E-44DD19638F7D}" type="pres">
      <dgm:prSet presAssocID="{8A1BFD6D-9246-417B-9584-D62AD82299E6}" presName="hierChild3" presStyleCnt="0"/>
      <dgm:spPr/>
    </dgm:pt>
  </dgm:ptLst>
  <dgm:cxnLst>
    <dgm:cxn modelId="{0C63B700-AA0F-4BC5-8716-C38679546582}" type="presOf" srcId="{1636C62A-3907-4338-8921-9F7EF081C11D}" destId="{DA3CB5F0-F33E-4778-8CB1-5FAF5F60EDDE}" srcOrd="0" destOrd="0" presId="urn:microsoft.com/office/officeart/2005/8/layout/orgChart1"/>
    <dgm:cxn modelId="{C49E9708-55D0-4887-8498-AFF60ED5CD08}" type="presOf" srcId="{CBD71D5C-1043-4ED8-B395-7005E1F33A91}" destId="{4478BBF0-25A7-4D08-A0E2-30762A4E688F}" srcOrd="0" destOrd="0" presId="urn:microsoft.com/office/officeart/2005/8/layout/orgChart1"/>
    <dgm:cxn modelId="{4A6C0C13-3E1E-4634-A5F5-09CE46CD5C42}" srcId="{2DF0C265-E2D9-4C38-91B7-B92339C03FCC}" destId="{0B7F28B3-D2CD-4B60-8332-23A7AD800D3C}" srcOrd="2" destOrd="0" parTransId="{41B7E12E-7B4A-43CF-B925-A166553C59DE}" sibTransId="{2902E5E7-E7A7-467F-BA59-5A9F214F1166}"/>
    <dgm:cxn modelId="{053FA213-62FD-4A68-8B2E-6DF0CA436DAE}" type="presOf" srcId="{173741D5-046F-4F0E-A02A-D01D6387AB6F}" destId="{91921BE6-63A8-4291-B12A-BD4E30D9E236}" srcOrd="0" destOrd="0" presId="urn:microsoft.com/office/officeart/2005/8/layout/orgChart1"/>
    <dgm:cxn modelId="{69D91E19-095F-45B7-BF4D-0E5ED4855F7D}" type="presOf" srcId="{A92EFC1C-F734-4A94-894C-B6084F7AC8B1}" destId="{D1D518BE-4B78-4D54-ADBB-A9CD47D4EC9F}" srcOrd="0" destOrd="0" presId="urn:microsoft.com/office/officeart/2005/8/layout/orgChart1"/>
    <dgm:cxn modelId="{8229972F-E6DA-433B-86E8-E0B8C5492C77}" type="presOf" srcId="{2DF0C265-E2D9-4C38-91B7-B92339C03FCC}" destId="{95DA12DB-BB42-4D7E-8B37-AF79F9E667A2}" srcOrd="0" destOrd="0" presId="urn:microsoft.com/office/officeart/2005/8/layout/orgChart1"/>
    <dgm:cxn modelId="{02152E30-5DB3-400C-B913-7FBD421AC46F}" type="presOf" srcId="{3A2576D2-0501-402F-A51F-F8EEAA62383F}" destId="{D34394B5-9A06-4001-8143-0E54A5AF51CB}" srcOrd="0" destOrd="0" presId="urn:microsoft.com/office/officeart/2005/8/layout/orgChart1"/>
    <dgm:cxn modelId="{ACE60536-CE25-44FA-824A-C43753FB57CF}" type="presOf" srcId="{9247C96B-3816-487E-8865-6A55C15C09BA}" destId="{84A4E083-9480-4FE4-BD9D-7F35D5EBCAA5}" srcOrd="0" destOrd="0" presId="urn:microsoft.com/office/officeart/2005/8/layout/orgChart1"/>
    <dgm:cxn modelId="{49A9E539-1875-45B6-9269-ABD82D268F2C}" type="presOf" srcId="{8A1BFD6D-9246-417B-9584-D62AD82299E6}" destId="{57A9CEA4-1F55-406C-8F0E-9A6829ECCD2E}" srcOrd="1" destOrd="0" presId="urn:microsoft.com/office/officeart/2005/8/layout/orgChart1"/>
    <dgm:cxn modelId="{A7C86840-63E3-410D-A058-C253E63D011C}" type="presOf" srcId="{F8176278-F9B9-434C-8595-B6F8A597098A}" destId="{B307F396-BAF7-46EF-8EBA-B07A230D6249}" srcOrd="1" destOrd="0" presId="urn:microsoft.com/office/officeart/2005/8/layout/orgChart1"/>
    <dgm:cxn modelId="{3056BC5B-8740-44DC-BB51-DCA0A47C7132}" srcId="{2DF0C265-E2D9-4C38-91B7-B92339C03FCC}" destId="{F8176278-F9B9-434C-8595-B6F8A597098A}" srcOrd="0" destOrd="0" parTransId="{9247C96B-3816-487E-8865-6A55C15C09BA}" sibTransId="{FF8486A4-6362-4BFA-8818-7D092D861BE5}"/>
    <dgm:cxn modelId="{2D25795D-7A46-4E4E-BDC5-A8C13133CF98}" srcId="{3A2576D2-0501-402F-A51F-F8EEAA62383F}" destId="{6E9B92C3-70F7-40FA-A840-3DAB57710BC0}" srcOrd="0" destOrd="0" parTransId="{A92EFC1C-F734-4A94-894C-B6084F7AC8B1}" sibTransId="{E7480A96-9922-4C08-BFB3-93E7E86D7829}"/>
    <dgm:cxn modelId="{A824AE45-1CFE-4510-9CA4-A79F5D44198C}" srcId="{2DF0C265-E2D9-4C38-91B7-B92339C03FCC}" destId="{D8F446E9-5900-42B8-8CD6-978A0658DAA9}" srcOrd="3" destOrd="0" parTransId="{CBD71D5C-1043-4ED8-B395-7005E1F33A91}" sibTransId="{5FE34D85-35F3-49F2-AB7C-0E0B15A314B0}"/>
    <dgm:cxn modelId="{A1C3E748-4D0E-4EA7-ACDB-D4DE9BAF93C7}" type="presOf" srcId="{164DF120-EBDF-41F4-AFBD-BBB9490C9908}" destId="{027BD6EC-20C5-4A48-81FB-69CCF0FC701F}" srcOrd="0" destOrd="0" presId="urn:microsoft.com/office/officeart/2005/8/layout/orgChart1"/>
    <dgm:cxn modelId="{E342AF6A-6F0B-467A-B478-AE296115A44A}" type="presOf" srcId="{08EE9750-E27C-4B46-A702-B9DCFDFEE970}" destId="{F86C8D5A-020A-4867-B0B5-79BAAAB53CAD}" srcOrd="0" destOrd="0" presId="urn:microsoft.com/office/officeart/2005/8/layout/orgChart1"/>
    <dgm:cxn modelId="{FFD2264C-4E45-44B3-9CBC-D053AF2391B2}" type="presOf" srcId="{1EC9F1C2-8163-4C73-8E22-245FBBADC060}" destId="{41F864A9-BB59-4958-984A-0777E8F11605}" srcOrd="0" destOrd="0" presId="urn:microsoft.com/office/officeart/2005/8/layout/orgChart1"/>
    <dgm:cxn modelId="{9671B16C-25BA-4356-814F-DDF738A82034}" type="presOf" srcId="{0B7F28B3-D2CD-4B60-8332-23A7AD800D3C}" destId="{4C6101F5-306D-42A8-88FA-F5FD58931A9E}" srcOrd="1" destOrd="0" presId="urn:microsoft.com/office/officeart/2005/8/layout/orgChart1"/>
    <dgm:cxn modelId="{17B3BB6D-B646-4269-AB39-5A4105B52854}" type="presOf" srcId="{173741D5-046F-4F0E-A02A-D01D6387AB6F}" destId="{691FAEB1-4C1C-4F0F-A2F6-41722DAC5225}" srcOrd="1" destOrd="0" presId="urn:microsoft.com/office/officeart/2005/8/layout/orgChart1"/>
    <dgm:cxn modelId="{1E1FF157-ED51-46FA-98D4-1F6B12BA5510}" type="presOf" srcId="{8A1BFD6D-9246-417B-9584-D62AD82299E6}" destId="{AEB2F47F-DE29-499E-AFE5-516324A39965}" srcOrd="0" destOrd="0" presId="urn:microsoft.com/office/officeart/2005/8/layout/orgChart1"/>
    <dgm:cxn modelId="{4E6CD478-DF7E-4A18-A66A-7BA68753EE6D}" srcId="{1EC9F1C2-8163-4C73-8E22-245FBBADC060}" destId="{8A1BFD6D-9246-417B-9584-D62AD82299E6}" srcOrd="0" destOrd="0" parTransId="{028B2A48-79B3-4420-8D95-D8011F12587E}" sibTransId="{36BD3B57-674F-4593-A7EF-193A11450DC1}"/>
    <dgm:cxn modelId="{509F075A-8715-4D25-9AF3-051635740B67}" type="presOf" srcId="{F8176278-F9B9-434C-8595-B6F8A597098A}" destId="{BA9E0F87-9AE1-46A9-B6C9-6D52BA699194}" srcOrd="0" destOrd="0" presId="urn:microsoft.com/office/officeart/2005/8/layout/orgChart1"/>
    <dgm:cxn modelId="{DFB6EF80-13D2-4018-B526-759003F0F3A4}" srcId="{3A2576D2-0501-402F-A51F-F8EEAA62383F}" destId="{2DF0C265-E2D9-4C38-91B7-B92339C03FCC}" srcOrd="2" destOrd="0" parTransId="{1636C62A-3907-4338-8921-9F7EF081C11D}" sibTransId="{FF0FD7C5-7950-4C20-8C2B-B507FB3F88D7}"/>
    <dgm:cxn modelId="{79D6AF85-34B4-4090-8190-366E6D66D9B6}" srcId="{2DF0C265-E2D9-4C38-91B7-B92339C03FCC}" destId="{08EE9750-E27C-4B46-A702-B9DCFDFEE970}" srcOrd="4" destOrd="0" parTransId="{F5AF0A05-1712-4E61-A57E-D15E6A7AB9D1}" sibTransId="{5C835474-B703-471C-89D2-F8C1CCD019EC}"/>
    <dgm:cxn modelId="{A9336886-98CC-497D-BAD7-4E7061C9852D}" type="presOf" srcId="{0B7F28B3-D2CD-4B60-8332-23A7AD800D3C}" destId="{E4C22B0F-8BF4-4BAD-85E7-3B17C4A0C216}" srcOrd="0" destOrd="0" presId="urn:microsoft.com/office/officeart/2005/8/layout/orgChart1"/>
    <dgm:cxn modelId="{240CB389-4B87-49BE-A7F1-C2B99951EC60}" type="presOf" srcId="{6E9B92C3-70F7-40FA-A840-3DAB57710BC0}" destId="{9A5DA258-16AD-4CC0-8627-20A3CF336B05}" srcOrd="0" destOrd="0" presId="urn:microsoft.com/office/officeart/2005/8/layout/orgChart1"/>
    <dgm:cxn modelId="{BEE63693-4861-4511-910C-410B096C8474}" type="presOf" srcId="{7625564E-66B5-450E-AA5C-C2A40628D3E1}" destId="{55322324-F2B2-4771-B718-FF7113074693}" srcOrd="1" destOrd="0" presId="urn:microsoft.com/office/officeart/2005/8/layout/orgChart1"/>
    <dgm:cxn modelId="{A0D3FEA9-FD91-45C7-AFC8-5A8E18AB5881}" type="presOf" srcId="{08EE9750-E27C-4B46-A702-B9DCFDFEE970}" destId="{20EE205A-0674-47E4-BCD0-1C42ADD6AA8F}" srcOrd="1" destOrd="0" presId="urn:microsoft.com/office/officeart/2005/8/layout/orgChart1"/>
    <dgm:cxn modelId="{15F4B2BA-F7EB-4AC9-BF96-B84E1CF4D0C1}" srcId="{2DF0C265-E2D9-4C38-91B7-B92339C03FCC}" destId="{7625564E-66B5-450E-AA5C-C2A40628D3E1}" srcOrd="1" destOrd="0" parTransId="{D6EAA78E-ED8F-429D-BADF-60E0F54B8B6D}" sibTransId="{971AD226-4782-4ECE-9E09-0E0D7D00FB6A}"/>
    <dgm:cxn modelId="{093FC8C5-305D-4935-B3EE-A2031E67061E}" type="presOf" srcId="{41B7E12E-7B4A-43CF-B925-A166553C59DE}" destId="{D85819F5-36A9-4B7C-9C5F-70499C2C3E92}" srcOrd="0" destOrd="0" presId="urn:microsoft.com/office/officeart/2005/8/layout/orgChart1"/>
    <dgm:cxn modelId="{F46BAFC6-6AE9-4E9A-9102-D1178C5ACB9C}" srcId="{8A1BFD6D-9246-417B-9584-D62AD82299E6}" destId="{3A2576D2-0501-402F-A51F-F8EEAA62383F}" srcOrd="0" destOrd="0" parTransId="{8A9B2266-C0CD-45F5-A145-8883F9D4464E}" sibTransId="{F12CA05D-6E62-49FE-96F1-1A97990CFB3A}"/>
    <dgm:cxn modelId="{7DDCD6C7-720E-41E5-ABEB-8DD9CA63151B}" type="presOf" srcId="{D8F446E9-5900-42B8-8CD6-978A0658DAA9}" destId="{4D32ACF7-3C0E-4D27-9427-FEB6791BD016}" srcOrd="0" destOrd="0" presId="urn:microsoft.com/office/officeart/2005/8/layout/orgChart1"/>
    <dgm:cxn modelId="{A268CECD-8F24-46FC-8DF8-A104F1158E58}" type="presOf" srcId="{F5AF0A05-1712-4E61-A57E-D15E6A7AB9D1}" destId="{51F90305-159D-48E6-8B4F-52D4317C83E1}" srcOrd="0" destOrd="0" presId="urn:microsoft.com/office/officeart/2005/8/layout/orgChart1"/>
    <dgm:cxn modelId="{C74503CE-DE32-4323-B228-66E651A70C6A}" type="presOf" srcId="{D6EAA78E-ED8F-429D-BADF-60E0F54B8B6D}" destId="{158FAF0D-8698-4884-8E28-77D81A9F8D68}" srcOrd="0" destOrd="0" presId="urn:microsoft.com/office/officeart/2005/8/layout/orgChart1"/>
    <dgm:cxn modelId="{86168CCE-25AE-4306-A08D-1203E2E552C4}" srcId="{3A2576D2-0501-402F-A51F-F8EEAA62383F}" destId="{173741D5-046F-4F0E-A02A-D01D6387AB6F}" srcOrd="1" destOrd="0" parTransId="{164DF120-EBDF-41F4-AFBD-BBB9490C9908}" sibTransId="{F1469523-82C9-4C3F-B4B6-CB188BB8A42D}"/>
    <dgm:cxn modelId="{14DECACF-4917-4009-BDFE-259B5F69C2D4}" type="presOf" srcId="{3A2576D2-0501-402F-A51F-F8EEAA62383F}" destId="{2757F58F-E03C-4BB6-A4D8-BF2C0C729322}" srcOrd="1" destOrd="0" presId="urn:microsoft.com/office/officeart/2005/8/layout/orgChart1"/>
    <dgm:cxn modelId="{77CE7DD4-EE60-4DF6-A830-B7F73698B164}" type="presOf" srcId="{7625564E-66B5-450E-AA5C-C2A40628D3E1}" destId="{3998A5FB-DB35-446E-A3A0-E10977ED4C22}" srcOrd="0" destOrd="0" presId="urn:microsoft.com/office/officeart/2005/8/layout/orgChart1"/>
    <dgm:cxn modelId="{A226C2E1-D052-457D-A569-16C993374302}" type="presOf" srcId="{2DF0C265-E2D9-4C38-91B7-B92339C03FCC}" destId="{372850FD-2350-4133-9C4C-4BE6886BF84D}" srcOrd="1" destOrd="0" presId="urn:microsoft.com/office/officeart/2005/8/layout/orgChart1"/>
    <dgm:cxn modelId="{5ED15DE2-16E8-4C4A-A81D-0C272A1AA56D}" type="presOf" srcId="{8A9B2266-C0CD-45F5-A145-8883F9D4464E}" destId="{07FC7146-CF80-44FB-9289-ABABCF3F158D}" srcOrd="0" destOrd="0" presId="urn:microsoft.com/office/officeart/2005/8/layout/orgChart1"/>
    <dgm:cxn modelId="{16A4D8E8-7C05-4486-A812-BEDBDFC80047}" type="presOf" srcId="{D8F446E9-5900-42B8-8CD6-978A0658DAA9}" destId="{57DBFFD8-87AD-42A8-93DA-BD1599B5E13F}" srcOrd="1" destOrd="0" presId="urn:microsoft.com/office/officeart/2005/8/layout/orgChart1"/>
    <dgm:cxn modelId="{DF321CE9-DF4A-4A6D-9B1B-D4AF4B068FCF}" type="presOf" srcId="{6E9B92C3-70F7-40FA-A840-3DAB57710BC0}" destId="{6BC5151A-1915-4B6B-AB04-4CBDF553C514}" srcOrd="1" destOrd="0" presId="urn:microsoft.com/office/officeart/2005/8/layout/orgChart1"/>
    <dgm:cxn modelId="{F2DBE1F3-1123-4446-B457-646913804F27}" type="presParOf" srcId="{41F864A9-BB59-4958-984A-0777E8F11605}" destId="{13C7C89A-9097-4463-B57C-BCCC7376C52C}" srcOrd="0" destOrd="0" presId="urn:microsoft.com/office/officeart/2005/8/layout/orgChart1"/>
    <dgm:cxn modelId="{AC5D3497-AF82-4929-9C80-997AA19E9417}" type="presParOf" srcId="{13C7C89A-9097-4463-B57C-BCCC7376C52C}" destId="{DAC202DA-E112-4115-9D66-29E875790423}" srcOrd="0" destOrd="0" presId="urn:microsoft.com/office/officeart/2005/8/layout/orgChart1"/>
    <dgm:cxn modelId="{0EE97030-A42A-4B72-8821-29BA943577DB}" type="presParOf" srcId="{DAC202DA-E112-4115-9D66-29E875790423}" destId="{AEB2F47F-DE29-499E-AFE5-516324A39965}" srcOrd="0" destOrd="0" presId="urn:microsoft.com/office/officeart/2005/8/layout/orgChart1"/>
    <dgm:cxn modelId="{2C5842DC-F9F6-4D01-AD62-11DDE283E327}" type="presParOf" srcId="{DAC202DA-E112-4115-9D66-29E875790423}" destId="{57A9CEA4-1F55-406C-8F0E-9A6829ECCD2E}" srcOrd="1" destOrd="0" presId="urn:microsoft.com/office/officeart/2005/8/layout/orgChart1"/>
    <dgm:cxn modelId="{384F5C72-FA39-467B-95F7-EC9B4B128EEC}" type="presParOf" srcId="{13C7C89A-9097-4463-B57C-BCCC7376C52C}" destId="{E247C8AC-DD95-4CB4-B427-D6203C5DC5B0}" srcOrd="1" destOrd="0" presId="urn:microsoft.com/office/officeart/2005/8/layout/orgChart1"/>
    <dgm:cxn modelId="{30A9790F-F010-484B-9EBA-FBFB026E5038}" type="presParOf" srcId="{E247C8AC-DD95-4CB4-B427-D6203C5DC5B0}" destId="{07FC7146-CF80-44FB-9289-ABABCF3F158D}" srcOrd="0" destOrd="0" presId="urn:microsoft.com/office/officeart/2005/8/layout/orgChart1"/>
    <dgm:cxn modelId="{BC32C14D-FA15-4198-A44E-64BC877E5A64}" type="presParOf" srcId="{E247C8AC-DD95-4CB4-B427-D6203C5DC5B0}" destId="{FAB9F998-D29F-474E-9F1F-59D304B78C76}" srcOrd="1" destOrd="0" presId="urn:microsoft.com/office/officeart/2005/8/layout/orgChart1"/>
    <dgm:cxn modelId="{34FF2B6F-40F1-43E2-B9B7-687D2E088D0F}" type="presParOf" srcId="{FAB9F998-D29F-474E-9F1F-59D304B78C76}" destId="{EFCF2EEB-16B3-414F-9454-AF9078F74C9F}" srcOrd="0" destOrd="0" presId="urn:microsoft.com/office/officeart/2005/8/layout/orgChart1"/>
    <dgm:cxn modelId="{220F4BA6-FF26-49C2-8435-1053E7EEE1CC}" type="presParOf" srcId="{EFCF2EEB-16B3-414F-9454-AF9078F74C9F}" destId="{D34394B5-9A06-4001-8143-0E54A5AF51CB}" srcOrd="0" destOrd="0" presId="urn:microsoft.com/office/officeart/2005/8/layout/orgChart1"/>
    <dgm:cxn modelId="{80F7C055-1349-40C3-8B68-47EEFFED9A26}" type="presParOf" srcId="{EFCF2EEB-16B3-414F-9454-AF9078F74C9F}" destId="{2757F58F-E03C-4BB6-A4D8-BF2C0C729322}" srcOrd="1" destOrd="0" presId="urn:microsoft.com/office/officeart/2005/8/layout/orgChart1"/>
    <dgm:cxn modelId="{84E31D7E-AC7E-496F-9F5B-30194D5D025E}" type="presParOf" srcId="{FAB9F998-D29F-474E-9F1F-59D304B78C76}" destId="{73AE809F-6AD7-42CD-BF0F-AE80E439083C}" srcOrd="1" destOrd="0" presId="urn:microsoft.com/office/officeart/2005/8/layout/orgChart1"/>
    <dgm:cxn modelId="{41D12747-B33E-4A14-87B7-D80F0B93EEAE}" type="presParOf" srcId="{73AE809F-6AD7-42CD-BF0F-AE80E439083C}" destId="{D1D518BE-4B78-4D54-ADBB-A9CD47D4EC9F}" srcOrd="0" destOrd="0" presId="urn:microsoft.com/office/officeart/2005/8/layout/orgChart1"/>
    <dgm:cxn modelId="{9C2068E9-042A-4C6F-AD4C-5C3DD032AFEB}" type="presParOf" srcId="{73AE809F-6AD7-42CD-BF0F-AE80E439083C}" destId="{DBCF63A3-3354-4715-9FBC-9485F416FB47}" srcOrd="1" destOrd="0" presId="urn:microsoft.com/office/officeart/2005/8/layout/orgChart1"/>
    <dgm:cxn modelId="{46B1142C-8C49-4AF2-A192-DC30DB396D47}" type="presParOf" srcId="{DBCF63A3-3354-4715-9FBC-9485F416FB47}" destId="{E5093475-D865-47D8-B2DE-867BAC604453}" srcOrd="0" destOrd="0" presId="urn:microsoft.com/office/officeart/2005/8/layout/orgChart1"/>
    <dgm:cxn modelId="{F0F3CEB7-EFF7-4AE0-BE29-D025915E5407}" type="presParOf" srcId="{E5093475-D865-47D8-B2DE-867BAC604453}" destId="{9A5DA258-16AD-4CC0-8627-20A3CF336B05}" srcOrd="0" destOrd="0" presId="urn:microsoft.com/office/officeart/2005/8/layout/orgChart1"/>
    <dgm:cxn modelId="{F2C1F861-45E8-4D72-96F6-6E7AB68D9E24}" type="presParOf" srcId="{E5093475-D865-47D8-B2DE-867BAC604453}" destId="{6BC5151A-1915-4B6B-AB04-4CBDF553C514}" srcOrd="1" destOrd="0" presId="urn:microsoft.com/office/officeart/2005/8/layout/orgChart1"/>
    <dgm:cxn modelId="{1B95DFD9-A446-4E60-80EE-FC1AB5647535}" type="presParOf" srcId="{DBCF63A3-3354-4715-9FBC-9485F416FB47}" destId="{ED3BACD9-5ADC-405D-81ED-95F6CC1F4991}" srcOrd="1" destOrd="0" presId="urn:microsoft.com/office/officeart/2005/8/layout/orgChart1"/>
    <dgm:cxn modelId="{A8C3DD7D-4315-480E-9254-EF4B962D9C08}" type="presParOf" srcId="{DBCF63A3-3354-4715-9FBC-9485F416FB47}" destId="{804B5048-00D5-4E27-B801-803A4EAC7F4E}" srcOrd="2" destOrd="0" presId="urn:microsoft.com/office/officeart/2005/8/layout/orgChart1"/>
    <dgm:cxn modelId="{DA098DCE-9E70-4117-A234-4D72B33B7D96}" type="presParOf" srcId="{73AE809F-6AD7-42CD-BF0F-AE80E439083C}" destId="{027BD6EC-20C5-4A48-81FB-69CCF0FC701F}" srcOrd="2" destOrd="0" presId="urn:microsoft.com/office/officeart/2005/8/layout/orgChart1"/>
    <dgm:cxn modelId="{55AD0815-668C-427C-AF7F-788079874A55}" type="presParOf" srcId="{73AE809F-6AD7-42CD-BF0F-AE80E439083C}" destId="{53373379-B6B2-4508-B195-FC87D805A612}" srcOrd="3" destOrd="0" presId="urn:microsoft.com/office/officeart/2005/8/layout/orgChart1"/>
    <dgm:cxn modelId="{69F76FCC-3C28-44B7-AEBC-26AFFB229810}" type="presParOf" srcId="{53373379-B6B2-4508-B195-FC87D805A612}" destId="{EF9DB79D-8B8F-4435-BDBA-9E6CD1478DD7}" srcOrd="0" destOrd="0" presId="urn:microsoft.com/office/officeart/2005/8/layout/orgChart1"/>
    <dgm:cxn modelId="{7F1B0BB1-5434-4A2D-9A68-6CB7649615C3}" type="presParOf" srcId="{EF9DB79D-8B8F-4435-BDBA-9E6CD1478DD7}" destId="{91921BE6-63A8-4291-B12A-BD4E30D9E236}" srcOrd="0" destOrd="0" presId="urn:microsoft.com/office/officeart/2005/8/layout/orgChart1"/>
    <dgm:cxn modelId="{B9D27111-A6A7-4233-ACEA-BB77C0B5CEC7}" type="presParOf" srcId="{EF9DB79D-8B8F-4435-BDBA-9E6CD1478DD7}" destId="{691FAEB1-4C1C-4F0F-A2F6-41722DAC5225}" srcOrd="1" destOrd="0" presId="urn:microsoft.com/office/officeart/2005/8/layout/orgChart1"/>
    <dgm:cxn modelId="{751E5ACA-9499-4A3B-9A33-E9092FF31589}" type="presParOf" srcId="{53373379-B6B2-4508-B195-FC87D805A612}" destId="{253213BF-B9D4-4E28-9677-5CD9C605FA5A}" srcOrd="1" destOrd="0" presId="urn:microsoft.com/office/officeart/2005/8/layout/orgChart1"/>
    <dgm:cxn modelId="{81E929DF-9233-4006-84F3-808844D7EE3B}" type="presParOf" srcId="{53373379-B6B2-4508-B195-FC87D805A612}" destId="{648F0ADD-B65E-4AB5-81A2-64533CC580EE}" srcOrd="2" destOrd="0" presId="urn:microsoft.com/office/officeart/2005/8/layout/orgChart1"/>
    <dgm:cxn modelId="{B6AA6AA8-3467-4831-8BF6-97568E28C5A4}" type="presParOf" srcId="{73AE809F-6AD7-42CD-BF0F-AE80E439083C}" destId="{DA3CB5F0-F33E-4778-8CB1-5FAF5F60EDDE}" srcOrd="4" destOrd="0" presId="urn:microsoft.com/office/officeart/2005/8/layout/orgChart1"/>
    <dgm:cxn modelId="{247D241B-A727-499C-840B-FFC6EA60D05C}" type="presParOf" srcId="{73AE809F-6AD7-42CD-BF0F-AE80E439083C}" destId="{847B20B7-B735-4197-BE14-CBE9BD1DB3EB}" srcOrd="5" destOrd="0" presId="urn:microsoft.com/office/officeart/2005/8/layout/orgChart1"/>
    <dgm:cxn modelId="{B56C8C3B-75EA-4A19-BA8A-FED26FA2B8F2}" type="presParOf" srcId="{847B20B7-B735-4197-BE14-CBE9BD1DB3EB}" destId="{7DBFDBCC-D847-4AE3-9D69-C1BC42F2D97A}" srcOrd="0" destOrd="0" presId="urn:microsoft.com/office/officeart/2005/8/layout/orgChart1"/>
    <dgm:cxn modelId="{6B2BEB4A-2523-4FF5-A6C1-A8657D03C2B8}" type="presParOf" srcId="{7DBFDBCC-D847-4AE3-9D69-C1BC42F2D97A}" destId="{95DA12DB-BB42-4D7E-8B37-AF79F9E667A2}" srcOrd="0" destOrd="0" presId="urn:microsoft.com/office/officeart/2005/8/layout/orgChart1"/>
    <dgm:cxn modelId="{373EB873-340A-48C3-9B2F-EE24A227753B}" type="presParOf" srcId="{7DBFDBCC-D847-4AE3-9D69-C1BC42F2D97A}" destId="{372850FD-2350-4133-9C4C-4BE6886BF84D}" srcOrd="1" destOrd="0" presId="urn:microsoft.com/office/officeart/2005/8/layout/orgChart1"/>
    <dgm:cxn modelId="{11F2957D-F150-49D0-B1CC-7EFA54D0D68D}" type="presParOf" srcId="{847B20B7-B735-4197-BE14-CBE9BD1DB3EB}" destId="{CC9FEB1E-2482-48AE-BBE4-C7E98B5E3852}" srcOrd="1" destOrd="0" presId="urn:microsoft.com/office/officeart/2005/8/layout/orgChart1"/>
    <dgm:cxn modelId="{41971852-2005-436B-AD7F-9923EE45AC1D}" type="presParOf" srcId="{CC9FEB1E-2482-48AE-BBE4-C7E98B5E3852}" destId="{84A4E083-9480-4FE4-BD9D-7F35D5EBCAA5}" srcOrd="0" destOrd="0" presId="urn:microsoft.com/office/officeart/2005/8/layout/orgChart1"/>
    <dgm:cxn modelId="{354E40A3-407F-478B-84CE-F0DFAA60401E}" type="presParOf" srcId="{CC9FEB1E-2482-48AE-BBE4-C7E98B5E3852}" destId="{3C2E43EE-418D-46CF-A2AF-3698D3ADAE9E}" srcOrd="1" destOrd="0" presId="urn:microsoft.com/office/officeart/2005/8/layout/orgChart1"/>
    <dgm:cxn modelId="{EC2F427D-BD1D-41FD-8D2A-879A999693A2}" type="presParOf" srcId="{3C2E43EE-418D-46CF-A2AF-3698D3ADAE9E}" destId="{E7687E4C-40C0-40D0-8FD5-3676CDE3B8B5}" srcOrd="0" destOrd="0" presId="urn:microsoft.com/office/officeart/2005/8/layout/orgChart1"/>
    <dgm:cxn modelId="{53EA3C2F-1283-4A43-91C3-CA48569B8AE8}" type="presParOf" srcId="{E7687E4C-40C0-40D0-8FD5-3676CDE3B8B5}" destId="{BA9E0F87-9AE1-46A9-B6C9-6D52BA699194}" srcOrd="0" destOrd="0" presId="urn:microsoft.com/office/officeart/2005/8/layout/orgChart1"/>
    <dgm:cxn modelId="{CB12DF98-8E32-40C8-9169-2B92843E8C28}" type="presParOf" srcId="{E7687E4C-40C0-40D0-8FD5-3676CDE3B8B5}" destId="{B307F396-BAF7-46EF-8EBA-B07A230D6249}" srcOrd="1" destOrd="0" presId="urn:microsoft.com/office/officeart/2005/8/layout/orgChart1"/>
    <dgm:cxn modelId="{BDC6ADD4-E9D3-49B4-A137-F846D8AE58EE}" type="presParOf" srcId="{3C2E43EE-418D-46CF-A2AF-3698D3ADAE9E}" destId="{CD87FBA3-F101-4632-B2F6-A6A8E928B094}" srcOrd="1" destOrd="0" presId="urn:microsoft.com/office/officeart/2005/8/layout/orgChart1"/>
    <dgm:cxn modelId="{9BAD1E38-6467-4DA2-918B-FDAE0ABD3396}" type="presParOf" srcId="{3C2E43EE-418D-46CF-A2AF-3698D3ADAE9E}" destId="{F7AEB687-658C-4A15-946D-0715780E9912}" srcOrd="2" destOrd="0" presId="urn:microsoft.com/office/officeart/2005/8/layout/orgChart1"/>
    <dgm:cxn modelId="{5FEB159E-5101-4791-BE52-54920882541B}" type="presParOf" srcId="{CC9FEB1E-2482-48AE-BBE4-C7E98B5E3852}" destId="{158FAF0D-8698-4884-8E28-77D81A9F8D68}" srcOrd="2" destOrd="0" presId="urn:microsoft.com/office/officeart/2005/8/layout/orgChart1"/>
    <dgm:cxn modelId="{C08A7210-D283-4463-A558-4C8807353620}" type="presParOf" srcId="{CC9FEB1E-2482-48AE-BBE4-C7E98B5E3852}" destId="{2085899A-7976-4EFF-8D4E-FF47CF48E34A}" srcOrd="3" destOrd="0" presId="urn:microsoft.com/office/officeart/2005/8/layout/orgChart1"/>
    <dgm:cxn modelId="{91D5F360-5758-444D-B91B-DD4257CCF6FF}" type="presParOf" srcId="{2085899A-7976-4EFF-8D4E-FF47CF48E34A}" destId="{9C269C79-31CF-4896-A4DC-4D332BE07585}" srcOrd="0" destOrd="0" presId="urn:microsoft.com/office/officeart/2005/8/layout/orgChart1"/>
    <dgm:cxn modelId="{4AAEF91E-366B-49F7-B0ED-4AAFAACB7D4D}" type="presParOf" srcId="{9C269C79-31CF-4896-A4DC-4D332BE07585}" destId="{3998A5FB-DB35-446E-A3A0-E10977ED4C22}" srcOrd="0" destOrd="0" presId="urn:microsoft.com/office/officeart/2005/8/layout/orgChart1"/>
    <dgm:cxn modelId="{2DC32C02-14A3-467C-B1C8-09BF59A0B792}" type="presParOf" srcId="{9C269C79-31CF-4896-A4DC-4D332BE07585}" destId="{55322324-F2B2-4771-B718-FF7113074693}" srcOrd="1" destOrd="0" presId="urn:microsoft.com/office/officeart/2005/8/layout/orgChart1"/>
    <dgm:cxn modelId="{838ED042-605B-42EA-BF9F-3D2F1D7305CC}" type="presParOf" srcId="{2085899A-7976-4EFF-8D4E-FF47CF48E34A}" destId="{27901A22-6160-4CEC-88A0-13B034DB3B3C}" srcOrd="1" destOrd="0" presId="urn:microsoft.com/office/officeart/2005/8/layout/orgChart1"/>
    <dgm:cxn modelId="{1D674E54-2A45-4639-A490-25B39D0B569E}" type="presParOf" srcId="{2085899A-7976-4EFF-8D4E-FF47CF48E34A}" destId="{5162DC61-6459-4FD2-9E2F-08086D117BD1}" srcOrd="2" destOrd="0" presId="urn:microsoft.com/office/officeart/2005/8/layout/orgChart1"/>
    <dgm:cxn modelId="{CCFD7A4F-6F79-4C0C-AF96-9F67F459D7D4}" type="presParOf" srcId="{CC9FEB1E-2482-48AE-BBE4-C7E98B5E3852}" destId="{D85819F5-36A9-4B7C-9C5F-70499C2C3E92}" srcOrd="4" destOrd="0" presId="urn:microsoft.com/office/officeart/2005/8/layout/orgChart1"/>
    <dgm:cxn modelId="{6086F18B-EAAD-4EBE-AAE5-9CAB86FB895F}" type="presParOf" srcId="{CC9FEB1E-2482-48AE-BBE4-C7E98B5E3852}" destId="{AA06961F-FA31-46D6-8C84-82535CF0CE25}" srcOrd="5" destOrd="0" presId="urn:microsoft.com/office/officeart/2005/8/layout/orgChart1"/>
    <dgm:cxn modelId="{6A7E5011-ABBA-466F-8B41-D5E473410B8D}" type="presParOf" srcId="{AA06961F-FA31-46D6-8C84-82535CF0CE25}" destId="{8FBC8D2F-1BDB-4EDE-A669-AE871D8F099D}" srcOrd="0" destOrd="0" presId="urn:microsoft.com/office/officeart/2005/8/layout/orgChart1"/>
    <dgm:cxn modelId="{127A40DD-AD98-4F6D-8860-48B7B9EFE8A9}" type="presParOf" srcId="{8FBC8D2F-1BDB-4EDE-A669-AE871D8F099D}" destId="{E4C22B0F-8BF4-4BAD-85E7-3B17C4A0C216}" srcOrd="0" destOrd="0" presId="urn:microsoft.com/office/officeart/2005/8/layout/orgChart1"/>
    <dgm:cxn modelId="{CF49F2E2-3169-4AA0-BCCC-2BB68D358338}" type="presParOf" srcId="{8FBC8D2F-1BDB-4EDE-A669-AE871D8F099D}" destId="{4C6101F5-306D-42A8-88FA-F5FD58931A9E}" srcOrd="1" destOrd="0" presId="urn:microsoft.com/office/officeart/2005/8/layout/orgChart1"/>
    <dgm:cxn modelId="{2BBAF547-71F5-461A-B915-C9CD2D60B077}" type="presParOf" srcId="{AA06961F-FA31-46D6-8C84-82535CF0CE25}" destId="{E198770F-9A0D-4F8E-9073-F3A3CB0D8016}" srcOrd="1" destOrd="0" presId="urn:microsoft.com/office/officeart/2005/8/layout/orgChart1"/>
    <dgm:cxn modelId="{296ADE74-2544-413D-8325-19DD50A0C1D8}" type="presParOf" srcId="{AA06961F-FA31-46D6-8C84-82535CF0CE25}" destId="{4C7B172B-38D2-49E3-B001-36502C04D3E2}" srcOrd="2" destOrd="0" presId="urn:microsoft.com/office/officeart/2005/8/layout/orgChart1"/>
    <dgm:cxn modelId="{A3558753-112F-46B7-8C47-5378653FE52B}" type="presParOf" srcId="{CC9FEB1E-2482-48AE-BBE4-C7E98B5E3852}" destId="{4478BBF0-25A7-4D08-A0E2-30762A4E688F}" srcOrd="6" destOrd="0" presId="urn:microsoft.com/office/officeart/2005/8/layout/orgChart1"/>
    <dgm:cxn modelId="{6AF08996-7A52-4A65-8127-05D93CAE45FC}" type="presParOf" srcId="{CC9FEB1E-2482-48AE-BBE4-C7E98B5E3852}" destId="{12C644EE-DBB5-4F55-926A-BBBD1C52CEE1}" srcOrd="7" destOrd="0" presId="urn:microsoft.com/office/officeart/2005/8/layout/orgChart1"/>
    <dgm:cxn modelId="{1D10D687-A7BF-4B08-A740-A68A7819E0FA}" type="presParOf" srcId="{12C644EE-DBB5-4F55-926A-BBBD1C52CEE1}" destId="{567DFD63-B9EA-45EF-A073-629C88A1909A}" srcOrd="0" destOrd="0" presId="urn:microsoft.com/office/officeart/2005/8/layout/orgChart1"/>
    <dgm:cxn modelId="{A399E6A6-DA8F-4A74-8E41-958F1461EC8C}" type="presParOf" srcId="{567DFD63-B9EA-45EF-A073-629C88A1909A}" destId="{4D32ACF7-3C0E-4D27-9427-FEB6791BD016}" srcOrd="0" destOrd="0" presId="urn:microsoft.com/office/officeart/2005/8/layout/orgChart1"/>
    <dgm:cxn modelId="{402A6FE9-DBAE-41AC-BDCC-564CD21E554B}" type="presParOf" srcId="{567DFD63-B9EA-45EF-A073-629C88A1909A}" destId="{57DBFFD8-87AD-42A8-93DA-BD1599B5E13F}" srcOrd="1" destOrd="0" presId="urn:microsoft.com/office/officeart/2005/8/layout/orgChart1"/>
    <dgm:cxn modelId="{BFD82629-5E7F-4C3A-945B-4DF7D9F82AA9}" type="presParOf" srcId="{12C644EE-DBB5-4F55-926A-BBBD1C52CEE1}" destId="{1DA4319B-109E-4497-851A-5015D7B85595}" srcOrd="1" destOrd="0" presId="urn:microsoft.com/office/officeart/2005/8/layout/orgChart1"/>
    <dgm:cxn modelId="{D7ED115E-71E7-4710-A4F1-E0447E50FA72}" type="presParOf" srcId="{12C644EE-DBB5-4F55-926A-BBBD1C52CEE1}" destId="{D8C6C610-F57F-467F-A5FB-30292EF5F3D8}" srcOrd="2" destOrd="0" presId="urn:microsoft.com/office/officeart/2005/8/layout/orgChart1"/>
    <dgm:cxn modelId="{90633312-3766-4DFC-BBF8-366AD361DAB9}" type="presParOf" srcId="{CC9FEB1E-2482-48AE-BBE4-C7E98B5E3852}" destId="{51F90305-159D-48E6-8B4F-52D4317C83E1}" srcOrd="8" destOrd="0" presId="urn:microsoft.com/office/officeart/2005/8/layout/orgChart1"/>
    <dgm:cxn modelId="{1AE86D95-A310-4B1B-A99E-47C945A55F52}" type="presParOf" srcId="{CC9FEB1E-2482-48AE-BBE4-C7E98B5E3852}" destId="{A0601E1B-BACE-45BD-B4FA-8CDC3BB95641}" srcOrd="9" destOrd="0" presId="urn:microsoft.com/office/officeart/2005/8/layout/orgChart1"/>
    <dgm:cxn modelId="{180DF281-841E-47A8-AA40-C2CA8E25E14D}" type="presParOf" srcId="{A0601E1B-BACE-45BD-B4FA-8CDC3BB95641}" destId="{F0123498-694E-49EF-968E-35BA60255327}" srcOrd="0" destOrd="0" presId="urn:microsoft.com/office/officeart/2005/8/layout/orgChart1"/>
    <dgm:cxn modelId="{54E17084-48DE-446D-A502-84EC98D6EE4B}" type="presParOf" srcId="{F0123498-694E-49EF-968E-35BA60255327}" destId="{F86C8D5A-020A-4867-B0B5-79BAAAB53CAD}" srcOrd="0" destOrd="0" presId="urn:microsoft.com/office/officeart/2005/8/layout/orgChart1"/>
    <dgm:cxn modelId="{5B3495FB-19C2-4E61-A2BF-6354C3CD1479}" type="presParOf" srcId="{F0123498-694E-49EF-968E-35BA60255327}" destId="{20EE205A-0674-47E4-BCD0-1C42ADD6AA8F}" srcOrd="1" destOrd="0" presId="urn:microsoft.com/office/officeart/2005/8/layout/orgChart1"/>
    <dgm:cxn modelId="{4FDB8464-134C-4CF8-91E0-640D7EBEE5C8}" type="presParOf" srcId="{A0601E1B-BACE-45BD-B4FA-8CDC3BB95641}" destId="{539F2F40-DFE7-482B-A3DB-71FF79105BEA}" srcOrd="1" destOrd="0" presId="urn:microsoft.com/office/officeart/2005/8/layout/orgChart1"/>
    <dgm:cxn modelId="{54643887-288D-418E-906E-C770409DECAC}" type="presParOf" srcId="{A0601E1B-BACE-45BD-B4FA-8CDC3BB95641}" destId="{F6E1A524-7CB4-4E4C-AD8D-E96B7962DA18}" srcOrd="2" destOrd="0" presId="urn:microsoft.com/office/officeart/2005/8/layout/orgChart1"/>
    <dgm:cxn modelId="{6007E2A2-9EAB-456B-8068-FEE7A627A8D2}" type="presParOf" srcId="{847B20B7-B735-4197-BE14-CBE9BD1DB3EB}" destId="{C1DA0381-CA13-491E-BA97-257BE3894337}" srcOrd="2" destOrd="0" presId="urn:microsoft.com/office/officeart/2005/8/layout/orgChart1"/>
    <dgm:cxn modelId="{FA084AC5-0FAA-4562-BDBF-F9A8220A566D}" type="presParOf" srcId="{FAB9F998-D29F-474E-9F1F-59D304B78C76}" destId="{7D32F4AA-1967-4737-9AFE-34E7F4CC8FF4}" srcOrd="2" destOrd="0" presId="urn:microsoft.com/office/officeart/2005/8/layout/orgChart1"/>
    <dgm:cxn modelId="{DA4C664E-9CEE-440B-9C2B-6D517EC573F2}" type="presParOf" srcId="{13C7C89A-9097-4463-B57C-BCCC7376C52C}" destId="{FE0ED3CD-44D4-46E5-829E-44DD19638F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9795928" y="1934742"/>
          <a:ext cx="151133" cy="3324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930"/>
              </a:lnTo>
              <a:lnTo>
                <a:pt x="151133" y="332493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9795928" y="1934742"/>
          <a:ext cx="151133" cy="2609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566"/>
              </a:lnTo>
              <a:lnTo>
                <a:pt x="151133" y="260956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9795928" y="1934742"/>
          <a:ext cx="151133" cy="1894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4202"/>
              </a:lnTo>
              <a:lnTo>
                <a:pt x="151133" y="1894202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9795928" y="1934742"/>
          <a:ext cx="151133" cy="117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839"/>
              </a:lnTo>
              <a:lnTo>
                <a:pt x="151133" y="117883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9795928" y="1934742"/>
          <a:ext cx="151133" cy="463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475"/>
              </a:lnTo>
              <a:lnTo>
                <a:pt x="151133" y="463475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8979808" y="1219378"/>
          <a:ext cx="1219141" cy="211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3"/>
              </a:lnTo>
              <a:lnTo>
                <a:pt x="1219141" y="105793"/>
              </a:lnTo>
              <a:lnTo>
                <a:pt x="1219141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8934088" y="1219378"/>
          <a:ext cx="91440" cy="2115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7760667" y="1219378"/>
          <a:ext cx="1219141" cy="211586"/>
        </a:xfrm>
        <a:custGeom>
          <a:avLst/>
          <a:gdLst/>
          <a:ahLst/>
          <a:cxnLst/>
          <a:rect l="0" t="0" r="0" b="0"/>
          <a:pathLst>
            <a:path>
              <a:moveTo>
                <a:pt x="1219141" y="0"/>
              </a:moveTo>
              <a:lnTo>
                <a:pt x="1219141" y="105793"/>
              </a:lnTo>
              <a:lnTo>
                <a:pt x="0" y="105793"/>
              </a:lnTo>
              <a:lnTo>
                <a:pt x="0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5835195" y="504015"/>
          <a:ext cx="3144613" cy="211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3"/>
              </a:lnTo>
              <a:lnTo>
                <a:pt x="3144613" y="105793"/>
              </a:lnTo>
              <a:lnTo>
                <a:pt x="3144613" y="211586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77E12-8451-4956-B608-761B5F09C2D4}">
      <dsp:nvSpPr>
        <dsp:cNvPr id="0" name=""/>
        <dsp:cNvSpPr/>
      </dsp:nvSpPr>
      <dsp:spPr>
        <a:xfrm>
          <a:off x="6138504" y="1934742"/>
          <a:ext cx="151133" cy="1894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4202"/>
              </a:lnTo>
              <a:lnTo>
                <a:pt x="151133" y="1894202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93BD6-1A3E-4F93-AEED-E0230E88B8F2}">
      <dsp:nvSpPr>
        <dsp:cNvPr id="0" name=""/>
        <dsp:cNvSpPr/>
      </dsp:nvSpPr>
      <dsp:spPr>
        <a:xfrm>
          <a:off x="6138504" y="1934742"/>
          <a:ext cx="151133" cy="117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839"/>
              </a:lnTo>
              <a:lnTo>
                <a:pt x="151133" y="117883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9EF43-612A-46D9-85A4-67B4C8458838}">
      <dsp:nvSpPr>
        <dsp:cNvPr id="0" name=""/>
        <dsp:cNvSpPr/>
      </dsp:nvSpPr>
      <dsp:spPr>
        <a:xfrm>
          <a:off x="6138504" y="1934742"/>
          <a:ext cx="151133" cy="463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475"/>
              </a:lnTo>
              <a:lnTo>
                <a:pt x="151133" y="463475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7F51A-EF8B-4002-8E39-3909C3DE053F}">
      <dsp:nvSpPr>
        <dsp:cNvPr id="0" name=""/>
        <dsp:cNvSpPr/>
      </dsp:nvSpPr>
      <dsp:spPr>
        <a:xfrm>
          <a:off x="5931955" y="1219378"/>
          <a:ext cx="609570" cy="211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3"/>
              </a:lnTo>
              <a:lnTo>
                <a:pt x="609570" y="105793"/>
              </a:lnTo>
              <a:lnTo>
                <a:pt x="609570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3244-C415-4C92-BF03-678DFC42079E}">
      <dsp:nvSpPr>
        <dsp:cNvPr id="0" name=""/>
        <dsp:cNvSpPr/>
      </dsp:nvSpPr>
      <dsp:spPr>
        <a:xfrm>
          <a:off x="4919363" y="1934742"/>
          <a:ext cx="151133" cy="117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839"/>
              </a:lnTo>
              <a:lnTo>
                <a:pt x="151133" y="117883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06BE-455C-441E-8C3C-F25E726BF20F}">
      <dsp:nvSpPr>
        <dsp:cNvPr id="0" name=""/>
        <dsp:cNvSpPr/>
      </dsp:nvSpPr>
      <dsp:spPr>
        <a:xfrm>
          <a:off x="4919363" y="1934742"/>
          <a:ext cx="151133" cy="463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475"/>
              </a:lnTo>
              <a:lnTo>
                <a:pt x="151133" y="463475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78BD3-C7F0-4AFA-AA69-DFA0187BB0F4}">
      <dsp:nvSpPr>
        <dsp:cNvPr id="0" name=""/>
        <dsp:cNvSpPr/>
      </dsp:nvSpPr>
      <dsp:spPr>
        <a:xfrm>
          <a:off x="5322385" y="1219378"/>
          <a:ext cx="609570" cy="211586"/>
        </a:xfrm>
        <a:custGeom>
          <a:avLst/>
          <a:gdLst/>
          <a:ahLst/>
          <a:cxnLst/>
          <a:rect l="0" t="0" r="0" b="0"/>
          <a:pathLst>
            <a:path>
              <a:moveTo>
                <a:pt x="609570" y="0"/>
              </a:moveTo>
              <a:lnTo>
                <a:pt x="609570" y="105793"/>
              </a:lnTo>
              <a:lnTo>
                <a:pt x="0" y="105793"/>
              </a:lnTo>
              <a:lnTo>
                <a:pt x="0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BDF0B-9252-427C-92A0-82462F893BF3}">
      <dsp:nvSpPr>
        <dsp:cNvPr id="0" name=""/>
        <dsp:cNvSpPr/>
      </dsp:nvSpPr>
      <dsp:spPr>
        <a:xfrm>
          <a:off x="5835195" y="504015"/>
          <a:ext cx="96760" cy="211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3"/>
              </a:lnTo>
              <a:lnTo>
                <a:pt x="96760" y="105793"/>
              </a:lnTo>
              <a:lnTo>
                <a:pt x="96760" y="211586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71288-B20D-4295-AA1D-D0D905B366FD}">
      <dsp:nvSpPr>
        <dsp:cNvPr id="0" name=""/>
        <dsp:cNvSpPr/>
      </dsp:nvSpPr>
      <dsp:spPr>
        <a:xfrm>
          <a:off x="3700221" y="1934742"/>
          <a:ext cx="151133" cy="117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839"/>
              </a:lnTo>
              <a:lnTo>
                <a:pt x="151133" y="117883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DCFB3-3D7D-4A92-AD26-7CA569616571}">
      <dsp:nvSpPr>
        <dsp:cNvPr id="0" name=""/>
        <dsp:cNvSpPr/>
      </dsp:nvSpPr>
      <dsp:spPr>
        <a:xfrm>
          <a:off x="3700221" y="1934742"/>
          <a:ext cx="151133" cy="463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475"/>
              </a:lnTo>
              <a:lnTo>
                <a:pt x="151133" y="463475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A4C90-7BFF-4711-B8B1-B3421F913C6D}">
      <dsp:nvSpPr>
        <dsp:cNvPr id="0" name=""/>
        <dsp:cNvSpPr/>
      </dsp:nvSpPr>
      <dsp:spPr>
        <a:xfrm>
          <a:off x="2884102" y="1219378"/>
          <a:ext cx="1219141" cy="211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3"/>
              </a:lnTo>
              <a:lnTo>
                <a:pt x="1219141" y="105793"/>
              </a:lnTo>
              <a:lnTo>
                <a:pt x="1219141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40A21-C8CA-4E0C-83AF-91594659EF0D}">
      <dsp:nvSpPr>
        <dsp:cNvPr id="0" name=""/>
        <dsp:cNvSpPr/>
      </dsp:nvSpPr>
      <dsp:spPr>
        <a:xfrm>
          <a:off x="2838382" y="1219378"/>
          <a:ext cx="91440" cy="2115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592DC-1CDC-4B63-8754-FBDB587C43C4}">
      <dsp:nvSpPr>
        <dsp:cNvPr id="0" name=""/>
        <dsp:cNvSpPr/>
      </dsp:nvSpPr>
      <dsp:spPr>
        <a:xfrm>
          <a:off x="1261939" y="1934742"/>
          <a:ext cx="151133" cy="117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839"/>
              </a:lnTo>
              <a:lnTo>
                <a:pt x="151133" y="117883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67D1D-B9BC-474B-B8D2-8B1E0266A82A}">
      <dsp:nvSpPr>
        <dsp:cNvPr id="0" name=""/>
        <dsp:cNvSpPr/>
      </dsp:nvSpPr>
      <dsp:spPr>
        <a:xfrm>
          <a:off x="1261939" y="1934742"/>
          <a:ext cx="151133" cy="463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475"/>
              </a:lnTo>
              <a:lnTo>
                <a:pt x="151133" y="463475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50C6A-BBA2-4D7A-922E-9E1F231F94B3}">
      <dsp:nvSpPr>
        <dsp:cNvPr id="0" name=""/>
        <dsp:cNvSpPr/>
      </dsp:nvSpPr>
      <dsp:spPr>
        <a:xfrm>
          <a:off x="1664961" y="1219378"/>
          <a:ext cx="1219141" cy="211586"/>
        </a:xfrm>
        <a:custGeom>
          <a:avLst/>
          <a:gdLst/>
          <a:ahLst/>
          <a:cxnLst/>
          <a:rect l="0" t="0" r="0" b="0"/>
          <a:pathLst>
            <a:path>
              <a:moveTo>
                <a:pt x="1219141" y="0"/>
              </a:moveTo>
              <a:lnTo>
                <a:pt x="1219141" y="105793"/>
              </a:lnTo>
              <a:lnTo>
                <a:pt x="0" y="105793"/>
              </a:lnTo>
              <a:lnTo>
                <a:pt x="0" y="211586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2DAFA-A36F-4A23-9AD0-886F791D3168}">
      <dsp:nvSpPr>
        <dsp:cNvPr id="0" name=""/>
        <dsp:cNvSpPr/>
      </dsp:nvSpPr>
      <dsp:spPr>
        <a:xfrm>
          <a:off x="2884102" y="504015"/>
          <a:ext cx="2951092" cy="211586"/>
        </a:xfrm>
        <a:custGeom>
          <a:avLst/>
          <a:gdLst/>
          <a:ahLst/>
          <a:cxnLst/>
          <a:rect l="0" t="0" r="0" b="0"/>
          <a:pathLst>
            <a:path>
              <a:moveTo>
                <a:pt x="2951092" y="0"/>
              </a:moveTo>
              <a:lnTo>
                <a:pt x="2951092" y="105793"/>
              </a:lnTo>
              <a:lnTo>
                <a:pt x="0" y="105793"/>
              </a:lnTo>
              <a:lnTo>
                <a:pt x="0" y="211586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5331417" y="237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ANN</a:t>
          </a:r>
          <a:endParaRPr lang="en-IN" sz="1400" kern="1200" dirty="0"/>
        </a:p>
      </dsp:txBody>
      <dsp:txXfrm>
        <a:off x="5331417" y="237"/>
        <a:ext cx="1007554" cy="503777"/>
      </dsp:txXfrm>
    </dsp:sp>
    <dsp:sp modelId="{23196580-17A8-4D3B-A303-B24D36C57F1F}">
      <dsp:nvSpPr>
        <dsp:cNvPr id="0" name=""/>
        <dsp:cNvSpPr/>
      </dsp:nvSpPr>
      <dsp:spPr>
        <a:xfrm>
          <a:off x="2186804" y="715601"/>
          <a:ext cx="1394596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Interconnections</a:t>
          </a:r>
          <a:endParaRPr lang="en-IN" sz="1400" kern="1200" dirty="0"/>
        </a:p>
      </dsp:txBody>
      <dsp:txXfrm>
        <a:off x="2186804" y="715601"/>
        <a:ext cx="1394596" cy="503777"/>
      </dsp:txXfrm>
    </dsp:sp>
    <dsp:sp modelId="{0E4F6ECF-7E92-4B9B-BB39-434881A751B9}">
      <dsp:nvSpPr>
        <dsp:cNvPr id="0" name=""/>
        <dsp:cNvSpPr/>
      </dsp:nvSpPr>
      <dsp:spPr>
        <a:xfrm>
          <a:off x="1161183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Forward</a:t>
          </a:r>
          <a:endParaRPr lang="en-IN" sz="1400" kern="1200" dirty="0"/>
        </a:p>
      </dsp:txBody>
      <dsp:txXfrm>
        <a:off x="1161183" y="1430965"/>
        <a:ext cx="1007554" cy="503777"/>
      </dsp:txXfrm>
    </dsp:sp>
    <dsp:sp modelId="{6EC32ABA-EA29-4001-981F-081A584D51A0}">
      <dsp:nvSpPr>
        <dsp:cNvPr id="0" name=""/>
        <dsp:cNvSpPr/>
      </dsp:nvSpPr>
      <dsp:spPr>
        <a:xfrm>
          <a:off x="1413072" y="2146329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1413072" y="2146329"/>
        <a:ext cx="1007554" cy="503777"/>
      </dsp:txXfrm>
    </dsp:sp>
    <dsp:sp modelId="{4C6D15CB-4C9F-4EC7-9AFF-89F1472A7EA9}">
      <dsp:nvSpPr>
        <dsp:cNvPr id="0" name=""/>
        <dsp:cNvSpPr/>
      </dsp:nvSpPr>
      <dsp:spPr>
        <a:xfrm>
          <a:off x="1413072" y="2861693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1413072" y="2861693"/>
        <a:ext cx="1007554" cy="503777"/>
      </dsp:txXfrm>
    </dsp:sp>
    <dsp:sp modelId="{90083FA9-5B9A-44AF-B14A-F20F7530FB05}">
      <dsp:nvSpPr>
        <dsp:cNvPr id="0" name=""/>
        <dsp:cNvSpPr/>
      </dsp:nvSpPr>
      <dsp:spPr>
        <a:xfrm>
          <a:off x="2380325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back</a:t>
          </a:r>
          <a:endParaRPr lang="en-IN" sz="1400" kern="1200" dirty="0"/>
        </a:p>
      </dsp:txBody>
      <dsp:txXfrm>
        <a:off x="2380325" y="1430965"/>
        <a:ext cx="1007554" cy="503777"/>
      </dsp:txXfrm>
    </dsp:sp>
    <dsp:sp modelId="{C22E84EF-5FC1-4732-9E60-278D54E19DFA}">
      <dsp:nvSpPr>
        <dsp:cNvPr id="0" name=""/>
        <dsp:cNvSpPr/>
      </dsp:nvSpPr>
      <dsp:spPr>
        <a:xfrm>
          <a:off x="3599466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Recurrent</a:t>
          </a:r>
          <a:endParaRPr lang="en-IN" sz="1400" kern="1200" dirty="0"/>
        </a:p>
      </dsp:txBody>
      <dsp:txXfrm>
        <a:off x="3599466" y="1430965"/>
        <a:ext cx="1007554" cy="503777"/>
      </dsp:txXfrm>
    </dsp:sp>
    <dsp:sp modelId="{915D2EBF-55D4-419A-B614-606927ADED2E}">
      <dsp:nvSpPr>
        <dsp:cNvPr id="0" name=""/>
        <dsp:cNvSpPr/>
      </dsp:nvSpPr>
      <dsp:spPr>
        <a:xfrm>
          <a:off x="3851355" y="2146329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3851355" y="2146329"/>
        <a:ext cx="1007554" cy="503777"/>
      </dsp:txXfrm>
    </dsp:sp>
    <dsp:sp modelId="{9ED211F1-E6A6-412A-93C0-41E8C4C1D1F6}">
      <dsp:nvSpPr>
        <dsp:cNvPr id="0" name=""/>
        <dsp:cNvSpPr/>
      </dsp:nvSpPr>
      <dsp:spPr>
        <a:xfrm>
          <a:off x="3851355" y="2861693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3851355" y="2861693"/>
        <a:ext cx="1007554" cy="503777"/>
      </dsp:txXfrm>
    </dsp:sp>
    <dsp:sp modelId="{BCF14A2D-1922-4073-915A-B4F265BEBB47}">
      <dsp:nvSpPr>
        <dsp:cNvPr id="0" name=""/>
        <dsp:cNvSpPr/>
      </dsp:nvSpPr>
      <dsp:spPr>
        <a:xfrm>
          <a:off x="5428178" y="715601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  <a:endParaRPr lang="en-IN" sz="1400" kern="1200" dirty="0"/>
        </a:p>
      </dsp:txBody>
      <dsp:txXfrm>
        <a:off x="5428178" y="715601"/>
        <a:ext cx="1007554" cy="503777"/>
      </dsp:txXfrm>
    </dsp:sp>
    <dsp:sp modelId="{7F7BE618-DD7B-486D-88A1-B85F549A96F4}">
      <dsp:nvSpPr>
        <dsp:cNvPr id="0" name=""/>
        <dsp:cNvSpPr/>
      </dsp:nvSpPr>
      <dsp:spPr>
        <a:xfrm>
          <a:off x="4818607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Rules</a:t>
          </a:r>
          <a:endParaRPr lang="en-IN" sz="1400" kern="1200" dirty="0"/>
        </a:p>
      </dsp:txBody>
      <dsp:txXfrm>
        <a:off x="4818607" y="1430965"/>
        <a:ext cx="1007554" cy="503777"/>
      </dsp:txXfrm>
    </dsp:sp>
    <dsp:sp modelId="{E29BD128-C426-44F5-9A0D-7ED284B4623D}">
      <dsp:nvSpPr>
        <dsp:cNvPr id="0" name=""/>
        <dsp:cNvSpPr/>
      </dsp:nvSpPr>
      <dsp:spPr>
        <a:xfrm>
          <a:off x="5070496" y="2146329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Parameter Learning</a:t>
          </a:r>
          <a:endParaRPr lang="en-IN" sz="1400" kern="1200" dirty="0"/>
        </a:p>
      </dsp:txBody>
      <dsp:txXfrm>
        <a:off x="5070496" y="2146329"/>
        <a:ext cx="1007554" cy="503777"/>
      </dsp:txXfrm>
    </dsp:sp>
    <dsp:sp modelId="{5FA948D4-EAAA-4159-B769-3D3469463D0A}">
      <dsp:nvSpPr>
        <dsp:cNvPr id="0" name=""/>
        <dsp:cNvSpPr/>
      </dsp:nvSpPr>
      <dsp:spPr>
        <a:xfrm>
          <a:off x="5070496" y="2861693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Structure Learning</a:t>
          </a:r>
          <a:endParaRPr lang="en-IN" sz="1400" kern="1200" dirty="0"/>
        </a:p>
      </dsp:txBody>
      <dsp:txXfrm>
        <a:off x="5070496" y="2861693"/>
        <a:ext cx="1007554" cy="503777"/>
      </dsp:txXfrm>
    </dsp:sp>
    <dsp:sp modelId="{986875B8-A1F9-41D5-BF31-DEA9DC373699}">
      <dsp:nvSpPr>
        <dsp:cNvPr id="0" name=""/>
        <dsp:cNvSpPr/>
      </dsp:nvSpPr>
      <dsp:spPr>
        <a:xfrm>
          <a:off x="6037748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Types</a:t>
          </a:r>
          <a:endParaRPr lang="en-IN" sz="1400" kern="1200" dirty="0"/>
        </a:p>
      </dsp:txBody>
      <dsp:txXfrm>
        <a:off x="6037748" y="1430965"/>
        <a:ext cx="1007554" cy="503777"/>
      </dsp:txXfrm>
    </dsp:sp>
    <dsp:sp modelId="{A1DB6A62-B0C9-4599-8007-5A991CCD614C}">
      <dsp:nvSpPr>
        <dsp:cNvPr id="0" name=""/>
        <dsp:cNvSpPr/>
      </dsp:nvSpPr>
      <dsp:spPr>
        <a:xfrm>
          <a:off x="6289637" y="2146329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Supervised</a:t>
          </a:r>
          <a:endParaRPr lang="en-IN" sz="1400" kern="1200" dirty="0"/>
        </a:p>
      </dsp:txBody>
      <dsp:txXfrm>
        <a:off x="6289637" y="2146329"/>
        <a:ext cx="1007554" cy="503777"/>
      </dsp:txXfrm>
    </dsp:sp>
    <dsp:sp modelId="{C3AE1041-867C-47ED-8C8C-83328C0715F8}">
      <dsp:nvSpPr>
        <dsp:cNvPr id="0" name=""/>
        <dsp:cNvSpPr/>
      </dsp:nvSpPr>
      <dsp:spPr>
        <a:xfrm>
          <a:off x="6289637" y="2861693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Unsupervised</a:t>
          </a:r>
          <a:endParaRPr lang="en-IN" sz="1400" kern="1200" dirty="0"/>
        </a:p>
      </dsp:txBody>
      <dsp:txXfrm>
        <a:off x="6289637" y="2861693"/>
        <a:ext cx="1007554" cy="503777"/>
      </dsp:txXfrm>
    </dsp:sp>
    <dsp:sp modelId="{6837F828-EFD3-4FD6-B004-1BBB76DAD358}">
      <dsp:nvSpPr>
        <dsp:cNvPr id="0" name=""/>
        <dsp:cNvSpPr/>
      </dsp:nvSpPr>
      <dsp:spPr>
        <a:xfrm>
          <a:off x="6289637" y="3577057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Reinforcement </a:t>
          </a:r>
          <a:endParaRPr lang="en-IN" sz="1400" kern="1200" dirty="0"/>
        </a:p>
      </dsp:txBody>
      <dsp:txXfrm>
        <a:off x="6289637" y="3577057"/>
        <a:ext cx="1007554" cy="503777"/>
      </dsp:txXfrm>
    </dsp:sp>
    <dsp:sp modelId="{D34394B5-9A06-4001-8143-0E54A5AF51CB}">
      <dsp:nvSpPr>
        <dsp:cNvPr id="0" name=""/>
        <dsp:cNvSpPr/>
      </dsp:nvSpPr>
      <dsp:spPr>
        <a:xfrm>
          <a:off x="8476031" y="715601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8476031" y="715601"/>
        <a:ext cx="1007554" cy="503777"/>
      </dsp:txXfrm>
    </dsp:sp>
    <dsp:sp modelId="{9A5DA258-16AD-4CC0-8627-20A3CF336B05}">
      <dsp:nvSpPr>
        <dsp:cNvPr id="0" name=""/>
        <dsp:cNvSpPr/>
      </dsp:nvSpPr>
      <dsp:spPr>
        <a:xfrm>
          <a:off x="7256890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 Function</a:t>
          </a:r>
          <a:endParaRPr lang="en-IN" sz="1400" kern="1200" dirty="0"/>
        </a:p>
      </dsp:txBody>
      <dsp:txXfrm>
        <a:off x="7256890" y="1430965"/>
        <a:ext cx="1007554" cy="503777"/>
      </dsp:txXfrm>
    </dsp:sp>
    <dsp:sp modelId="{91921BE6-63A8-4291-B12A-BD4E30D9E236}">
      <dsp:nvSpPr>
        <dsp:cNvPr id="0" name=""/>
        <dsp:cNvSpPr/>
      </dsp:nvSpPr>
      <dsp:spPr>
        <a:xfrm>
          <a:off x="8476031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8476031" y="1430965"/>
        <a:ext cx="1007554" cy="503777"/>
      </dsp:txXfrm>
    </dsp:sp>
    <dsp:sp modelId="{95DA12DB-BB42-4D7E-8B37-AF79F9E667A2}">
      <dsp:nvSpPr>
        <dsp:cNvPr id="0" name=""/>
        <dsp:cNvSpPr/>
      </dsp:nvSpPr>
      <dsp:spPr>
        <a:xfrm>
          <a:off x="9695172" y="1430965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9695172" y="1430965"/>
        <a:ext cx="1007554" cy="503777"/>
      </dsp:txXfrm>
    </dsp:sp>
    <dsp:sp modelId="{BA9E0F87-9AE1-46A9-B6C9-6D52BA699194}">
      <dsp:nvSpPr>
        <dsp:cNvPr id="0" name=""/>
        <dsp:cNvSpPr/>
      </dsp:nvSpPr>
      <dsp:spPr>
        <a:xfrm>
          <a:off x="9947061" y="2146329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9947061" y="2146329"/>
        <a:ext cx="1007554" cy="503777"/>
      </dsp:txXfrm>
    </dsp:sp>
    <dsp:sp modelId="{3998A5FB-DB35-446E-A3A0-E10977ED4C22}">
      <dsp:nvSpPr>
        <dsp:cNvPr id="0" name=""/>
        <dsp:cNvSpPr/>
      </dsp:nvSpPr>
      <dsp:spPr>
        <a:xfrm>
          <a:off x="9947061" y="2861693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9947061" y="2861693"/>
        <a:ext cx="1007554" cy="503777"/>
      </dsp:txXfrm>
    </dsp:sp>
    <dsp:sp modelId="{E4C22B0F-8BF4-4BAD-85E7-3B17C4A0C216}">
      <dsp:nvSpPr>
        <dsp:cNvPr id="0" name=""/>
        <dsp:cNvSpPr/>
      </dsp:nvSpPr>
      <dsp:spPr>
        <a:xfrm>
          <a:off x="9947061" y="3577057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9947061" y="3577057"/>
        <a:ext cx="1007554" cy="503777"/>
      </dsp:txXfrm>
    </dsp:sp>
    <dsp:sp modelId="{4D32ACF7-3C0E-4D27-9427-FEB6791BD016}">
      <dsp:nvSpPr>
        <dsp:cNvPr id="0" name=""/>
        <dsp:cNvSpPr/>
      </dsp:nvSpPr>
      <dsp:spPr>
        <a:xfrm>
          <a:off x="9947061" y="4292421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9947061" y="4292421"/>
        <a:ext cx="1007554" cy="503777"/>
      </dsp:txXfrm>
    </dsp:sp>
    <dsp:sp modelId="{F86C8D5A-020A-4867-B0B5-79BAAAB53CAD}">
      <dsp:nvSpPr>
        <dsp:cNvPr id="0" name=""/>
        <dsp:cNvSpPr/>
      </dsp:nvSpPr>
      <dsp:spPr>
        <a:xfrm>
          <a:off x="9947061" y="5007784"/>
          <a:ext cx="1007554" cy="50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9947061" y="5007784"/>
        <a:ext cx="1007554" cy="5037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2556891" y="1934960"/>
          <a:ext cx="151093" cy="3324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048"/>
              </a:lnTo>
              <a:lnTo>
                <a:pt x="151093" y="332404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2556891" y="1934960"/>
          <a:ext cx="151093" cy="2608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8874"/>
              </a:lnTo>
              <a:lnTo>
                <a:pt x="151093" y="260887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2556891" y="1934960"/>
          <a:ext cx="151093" cy="1893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700"/>
              </a:lnTo>
              <a:lnTo>
                <a:pt x="151093" y="189370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2556891" y="1934960"/>
          <a:ext cx="151093" cy="1178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526"/>
              </a:lnTo>
              <a:lnTo>
                <a:pt x="151093" y="11785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2556891" y="1934960"/>
          <a:ext cx="151093" cy="463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352"/>
              </a:lnTo>
              <a:lnTo>
                <a:pt x="151093" y="46335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1782358" y="1219786"/>
          <a:ext cx="1177448" cy="211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65"/>
              </a:lnTo>
              <a:lnTo>
                <a:pt x="1177448" y="105765"/>
              </a:lnTo>
              <a:lnTo>
                <a:pt x="1177448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1736638" y="1219786"/>
          <a:ext cx="91440" cy="211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522171" y="1219786"/>
          <a:ext cx="1260186" cy="211530"/>
        </a:xfrm>
        <a:custGeom>
          <a:avLst/>
          <a:gdLst/>
          <a:ahLst/>
          <a:cxnLst/>
          <a:rect l="0" t="0" r="0" b="0"/>
          <a:pathLst>
            <a:path>
              <a:moveTo>
                <a:pt x="1260186" y="0"/>
              </a:moveTo>
              <a:lnTo>
                <a:pt x="1260186" y="105765"/>
              </a:lnTo>
              <a:lnTo>
                <a:pt x="0" y="105765"/>
              </a:lnTo>
              <a:lnTo>
                <a:pt x="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1736638" y="503645"/>
          <a:ext cx="91440" cy="21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4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1278714" y="2"/>
          <a:ext cx="1007287" cy="50364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1278714" y="2"/>
        <a:ext cx="1007287" cy="503643"/>
      </dsp:txXfrm>
    </dsp:sp>
    <dsp:sp modelId="{D34394B5-9A06-4001-8143-0E54A5AF51CB}">
      <dsp:nvSpPr>
        <dsp:cNvPr id="0" name=""/>
        <dsp:cNvSpPr/>
      </dsp:nvSpPr>
      <dsp:spPr>
        <a:xfrm>
          <a:off x="1278714" y="716143"/>
          <a:ext cx="1007287" cy="5036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1278714" y="716143"/>
        <a:ext cx="1007287" cy="503643"/>
      </dsp:txXfrm>
    </dsp:sp>
    <dsp:sp modelId="{9A5DA258-16AD-4CC0-8627-20A3CF336B05}">
      <dsp:nvSpPr>
        <dsp:cNvPr id="0" name=""/>
        <dsp:cNvSpPr/>
      </dsp:nvSpPr>
      <dsp:spPr>
        <a:xfrm>
          <a:off x="18527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</a:t>
          </a:r>
          <a:endParaRPr lang="en-IN" sz="1400" kern="1200" dirty="0"/>
        </a:p>
      </dsp:txBody>
      <dsp:txXfrm>
        <a:off x="18527" y="1431317"/>
        <a:ext cx="1007287" cy="503643"/>
      </dsp:txXfrm>
    </dsp:sp>
    <dsp:sp modelId="{91921BE6-63A8-4291-B12A-BD4E30D9E236}">
      <dsp:nvSpPr>
        <dsp:cNvPr id="0" name=""/>
        <dsp:cNvSpPr/>
      </dsp:nvSpPr>
      <dsp:spPr>
        <a:xfrm>
          <a:off x="1278714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1278714" y="1431317"/>
        <a:ext cx="1007287" cy="503643"/>
      </dsp:txXfrm>
    </dsp:sp>
    <dsp:sp modelId="{95DA12DB-BB42-4D7E-8B37-AF79F9E667A2}">
      <dsp:nvSpPr>
        <dsp:cNvPr id="0" name=""/>
        <dsp:cNvSpPr/>
      </dsp:nvSpPr>
      <dsp:spPr>
        <a:xfrm>
          <a:off x="2456163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2456163" y="1431317"/>
        <a:ext cx="1007287" cy="503643"/>
      </dsp:txXfrm>
    </dsp:sp>
    <dsp:sp modelId="{BA9E0F87-9AE1-46A9-B6C9-6D52BA699194}">
      <dsp:nvSpPr>
        <dsp:cNvPr id="0" name=""/>
        <dsp:cNvSpPr/>
      </dsp:nvSpPr>
      <dsp:spPr>
        <a:xfrm>
          <a:off x="2707984" y="2146491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2707984" y="2146491"/>
        <a:ext cx="1007287" cy="503643"/>
      </dsp:txXfrm>
    </dsp:sp>
    <dsp:sp modelId="{3998A5FB-DB35-446E-A3A0-E10977ED4C22}">
      <dsp:nvSpPr>
        <dsp:cNvPr id="0" name=""/>
        <dsp:cNvSpPr/>
      </dsp:nvSpPr>
      <dsp:spPr>
        <a:xfrm>
          <a:off x="2707984" y="2861665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2707984" y="2861665"/>
        <a:ext cx="1007287" cy="503643"/>
      </dsp:txXfrm>
    </dsp:sp>
    <dsp:sp modelId="{E4C22B0F-8BF4-4BAD-85E7-3B17C4A0C216}">
      <dsp:nvSpPr>
        <dsp:cNvPr id="0" name=""/>
        <dsp:cNvSpPr/>
      </dsp:nvSpPr>
      <dsp:spPr>
        <a:xfrm>
          <a:off x="2707984" y="3576839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2707984" y="3576839"/>
        <a:ext cx="1007287" cy="503643"/>
      </dsp:txXfrm>
    </dsp:sp>
    <dsp:sp modelId="{4D32ACF7-3C0E-4D27-9427-FEB6791BD016}">
      <dsp:nvSpPr>
        <dsp:cNvPr id="0" name=""/>
        <dsp:cNvSpPr/>
      </dsp:nvSpPr>
      <dsp:spPr>
        <a:xfrm>
          <a:off x="2707984" y="4292013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4292013"/>
        <a:ext cx="1007287" cy="503643"/>
      </dsp:txXfrm>
    </dsp:sp>
    <dsp:sp modelId="{F86C8D5A-020A-4867-B0B5-79BAAAB53CAD}">
      <dsp:nvSpPr>
        <dsp:cNvPr id="0" name=""/>
        <dsp:cNvSpPr/>
      </dsp:nvSpPr>
      <dsp:spPr>
        <a:xfrm>
          <a:off x="2707984" y="5007187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5007187"/>
        <a:ext cx="1007287" cy="5036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A4C90-7BFF-4711-B8B1-B3421F913C6D}">
      <dsp:nvSpPr>
        <dsp:cNvPr id="0" name=""/>
        <dsp:cNvSpPr/>
      </dsp:nvSpPr>
      <dsp:spPr>
        <a:xfrm>
          <a:off x="2286000" y="1084289"/>
          <a:ext cx="1222022" cy="193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91"/>
              </a:lnTo>
              <a:lnTo>
                <a:pt x="1222022" y="96691"/>
              </a:lnTo>
              <a:lnTo>
                <a:pt x="1222022" y="19338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40A21-C8CA-4E0C-83AF-91594659EF0D}">
      <dsp:nvSpPr>
        <dsp:cNvPr id="0" name=""/>
        <dsp:cNvSpPr/>
      </dsp:nvSpPr>
      <dsp:spPr>
        <a:xfrm>
          <a:off x="2240280" y="1084289"/>
          <a:ext cx="91440" cy="193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38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592DC-1CDC-4B63-8754-FBDB587C43C4}">
      <dsp:nvSpPr>
        <dsp:cNvPr id="0" name=""/>
        <dsp:cNvSpPr/>
      </dsp:nvSpPr>
      <dsp:spPr>
        <a:xfrm>
          <a:off x="695627" y="1738110"/>
          <a:ext cx="138131" cy="1077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422"/>
              </a:lnTo>
              <a:lnTo>
                <a:pt x="138131" y="107742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67D1D-B9BC-474B-B8D2-8B1E0266A82A}">
      <dsp:nvSpPr>
        <dsp:cNvPr id="0" name=""/>
        <dsp:cNvSpPr/>
      </dsp:nvSpPr>
      <dsp:spPr>
        <a:xfrm>
          <a:off x="695627" y="1738110"/>
          <a:ext cx="138131" cy="423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602"/>
              </a:lnTo>
              <a:lnTo>
                <a:pt x="138131" y="42360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50C6A-BBA2-4D7A-922E-9E1F231F94B3}">
      <dsp:nvSpPr>
        <dsp:cNvPr id="0" name=""/>
        <dsp:cNvSpPr/>
      </dsp:nvSpPr>
      <dsp:spPr>
        <a:xfrm>
          <a:off x="1063977" y="1084289"/>
          <a:ext cx="1222022" cy="193383"/>
        </a:xfrm>
        <a:custGeom>
          <a:avLst/>
          <a:gdLst/>
          <a:ahLst/>
          <a:cxnLst/>
          <a:rect l="0" t="0" r="0" b="0"/>
          <a:pathLst>
            <a:path>
              <a:moveTo>
                <a:pt x="1222022" y="0"/>
              </a:moveTo>
              <a:lnTo>
                <a:pt x="1222022" y="96691"/>
              </a:lnTo>
              <a:lnTo>
                <a:pt x="0" y="96691"/>
              </a:lnTo>
              <a:lnTo>
                <a:pt x="0" y="19338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2DAFA-A36F-4A23-9AD0-886F791D3168}">
      <dsp:nvSpPr>
        <dsp:cNvPr id="0" name=""/>
        <dsp:cNvSpPr/>
      </dsp:nvSpPr>
      <dsp:spPr>
        <a:xfrm>
          <a:off x="2240280" y="461557"/>
          <a:ext cx="91440" cy="194511"/>
        </a:xfrm>
        <a:custGeom>
          <a:avLst/>
          <a:gdLst/>
          <a:ahLst/>
          <a:cxnLst/>
          <a:rect l="0" t="0" r="0" b="0"/>
          <a:pathLst>
            <a:path>
              <a:moveTo>
                <a:pt x="47699" y="0"/>
              </a:moveTo>
              <a:lnTo>
                <a:pt x="47699" y="97819"/>
              </a:lnTo>
              <a:lnTo>
                <a:pt x="45720" y="97819"/>
              </a:lnTo>
              <a:lnTo>
                <a:pt x="45720" y="19451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1827542" y="1120"/>
          <a:ext cx="920874" cy="4604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1827542" y="1120"/>
        <a:ext cx="920874" cy="460437"/>
      </dsp:txXfrm>
    </dsp:sp>
    <dsp:sp modelId="{23196580-17A8-4D3B-A303-B24D36C57F1F}">
      <dsp:nvSpPr>
        <dsp:cNvPr id="0" name=""/>
        <dsp:cNvSpPr/>
      </dsp:nvSpPr>
      <dsp:spPr>
        <a:xfrm>
          <a:off x="1425328" y="656069"/>
          <a:ext cx="1721343" cy="42822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Interconnections</a:t>
          </a:r>
          <a:endParaRPr lang="en-IN" sz="1400" kern="1200" dirty="0"/>
        </a:p>
      </dsp:txBody>
      <dsp:txXfrm>
        <a:off x="1425328" y="656069"/>
        <a:ext cx="1721343" cy="428220"/>
      </dsp:txXfrm>
    </dsp:sp>
    <dsp:sp modelId="{0E4F6ECF-7E92-4B9B-BB39-434881A751B9}">
      <dsp:nvSpPr>
        <dsp:cNvPr id="0" name=""/>
        <dsp:cNvSpPr/>
      </dsp:nvSpPr>
      <dsp:spPr>
        <a:xfrm>
          <a:off x="603540" y="1277673"/>
          <a:ext cx="920874" cy="460437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Forward</a:t>
          </a:r>
          <a:endParaRPr lang="en-IN" sz="1400" kern="1200" dirty="0"/>
        </a:p>
      </dsp:txBody>
      <dsp:txXfrm>
        <a:off x="603540" y="1277673"/>
        <a:ext cx="920874" cy="460437"/>
      </dsp:txXfrm>
    </dsp:sp>
    <dsp:sp modelId="{6EC32ABA-EA29-4001-981F-081A584D51A0}">
      <dsp:nvSpPr>
        <dsp:cNvPr id="0" name=""/>
        <dsp:cNvSpPr/>
      </dsp:nvSpPr>
      <dsp:spPr>
        <a:xfrm>
          <a:off x="833758" y="1931493"/>
          <a:ext cx="1125354" cy="460437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833758" y="1931493"/>
        <a:ext cx="1125354" cy="460437"/>
      </dsp:txXfrm>
    </dsp:sp>
    <dsp:sp modelId="{4C6D15CB-4C9F-4EC7-9AFF-89F1472A7EA9}">
      <dsp:nvSpPr>
        <dsp:cNvPr id="0" name=""/>
        <dsp:cNvSpPr/>
      </dsp:nvSpPr>
      <dsp:spPr>
        <a:xfrm>
          <a:off x="833758" y="2585314"/>
          <a:ext cx="1125354" cy="460437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833758" y="2585314"/>
        <a:ext cx="1125354" cy="460437"/>
      </dsp:txXfrm>
    </dsp:sp>
    <dsp:sp modelId="{90083FA9-5B9A-44AF-B14A-F20F7530FB05}">
      <dsp:nvSpPr>
        <dsp:cNvPr id="0" name=""/>
        <dsp:cNvSpPr/>
      </dsp:nvSpPr>
      <dsp:spPr>
        <a:xfrm>
          <a:off x="1717797" y="1277673"/>
          <a:ext cx="1136404" cy="460437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Convolution</a:t>
          </a:r>
          <a:endParaRPr lang="en-IN" sz="1400" kern="1200" dirty="0"/>
        </a:p>
      </dsp:txBody>
      <dsp:txXfrm>
        <a:off x="1717797" y="1277673"/>
        <a:ext cx="1136404" cy="460437"/>
      </dsp:txXfrm>
    </dsp:sp>
    <dsp:sp modelId="{C22E84EF-5FC1-4732-9E60-278D54E19DFA}">
      <dsp:nvSpPr>
        <dsp:cNvPr id="0" name=""/>
        <dsp:cNvSpPr/>
      </dsp:nvSpPr>
      <dsp:spPr>
        <a:xfrm>
          <a:off x="3047585" y="1277673"/>
          <a:ext cx="920874" cy="460437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Recurrent</a:t>
          </a:r>
          <a:endParaRPr lang="en-IN" sz="1400" kern="1200" dirty="0"/>
        </a:p>
      </dsp:txBody>
      <dsp:txXfrm>
        <a:off x="3047585" y="1277673"/>
        <a:ext cx="920874" cy="460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9923917" y="1935643"/>
          <a:ext cx="150967" cy="3321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1285"/>
              </a:lnTo>
              <a:lnTo>
                <a:pt x="150967" y="3321285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9923917" y="1935643"/>
          <a:ext cx="150967" cy="2606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706"/>
              </a:lnTo>
              <a:lnTo>
                <a:pt x="150967" y="260670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9923917" y="1935643"/>
          <a:ext cx="150967" cy="1892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126"/>
              </a:lnTo>
              <a:lnTo>
                <a:pt x="150967" y="18921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9923917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9923917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9108692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7"/>
              </a:lnTo>
              <a:lnTo>
                <a:pt x="1217804" y="105677"/>
              </a:lnTo>
              <a:lnTo>
                <a:pt x="1217804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9062972" y="1221063"/>
          <a:ext cx="91440" cy="211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7890888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1217804" y="0"/>
              </a:moveTo>
              <a:lnTo>
                <a:pt x="1217804" y="105677"/>
              </a:lnTo>
              <a:lnTo>
                <a:pt x="0" y="105677"/>
              </a:lnTo>
              <a:lnTo>
                <a:pt x="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5973771" y="506247"/>
          <a:ext cx="3134921" cy="211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913"/>
              </a:lnTo>
              <a:lnTo>
                <a:pt x="3134921" y="105913"/>
              </a:lnTo>
              <a:lnTo>
                <a:pt x="3134921" y="21159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77E12-8451-4956-B608-761B5F09C2D4}">
      <dsp:nvSpPr>
        <dsp:cNvPr id="0" name=""/>
        <dsp:cNvSpPr/>
      </dsp:nvSpPr>
      <dsp:spPr>
        <a:xfrm>
          <a:off x="6270503" y="1935643"/>
          <a:ext cx="150967" cy="1892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126"/>
              </a:lnTo>
              <a:lnTo>
                <a:pt x="150967" y="18921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93BD6-1A3E-4F93-AEED-E0230E88B8F2}">
      <dsp:nvSpPr>
        <dsp:cNvPr id="0" name=""/>
        <dsp:cNvSpPr/>
      </dsp:nvSpPr>
      <dsp:spPr>
        <a:xfrm>
          <a:off x="6270503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9EF43-612A-46D9-85A4-67B4C8458838}">
      <dsp:nvSpPr>
        <dsp:cNvPr id="0" name=""/>
        <dsp:cNvSpPr/>
      </dsp:nvSpPr>
      <dsp:spPr>
        <a:xfrm>
          <a:off x="6270503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7F51A-EF8B-4002-8E39-3909C3DE053F}">
      <dsp:nvSpPr>
        <dsp:cNvPr id="0" name=""/>
        <dsp:cNvSpPr/>
      </dsp:nvSpPr>
      <dsp:spPr>
        <a:xfrm>
          <a:off x="6049980" y="1221063"/>
          <a:ext cx="623103" cy="2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7"/>
              </a:lnTo>
              <a:lnTo>
                <a:pt x="623103" y="105677"/>
              </a:lnTo>
              <a:lnTo>
                <a:pt x="623103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3244-C415-4C92-BF03-678DFC42079E}">
      <dsp:nvSpPr>
        <dsp:cNvPr id="0" name=""/>
        <dsp:cNvSpPr/>
      </dsp:nvSpPr>
      <dsp:spPr>
        <a:xfrm>
          <a:off x="5052698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06BE-455C-441E-8C3C-F25E726BF20F}">
      <dsp:nvSpPr>
        <dsp:cNvPr id="0" name=""/>
        <dsp:cNvSpPr/>
      </dsp:nvSpPr>
      <dsp:spPr>
        <a:xfrm>
          <a:off x="5052698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78BD3-C7F0-4AFA-AA69-DFA0187BB0F4}">
      <dsp:nvSpPr>
        <dsp:cNvPr id="0" name=""/>
        <dsp:cNvSpPr/>
      </dsp:nvSpPr>
      <dsp:spPr>
        <a:xfrm>
          <a:off x="5455278" y="1221063"/>
          <a:ext cx="594701" cy="211354"/>
        </a:xfrm>
        <a:custGeom>
          <a:avLst/>
          <a:gdLst/>
          <a:ahLst/>
          <a:cxnLst/>
          <a:rect l="0" t="0" r="0" b="0"/>
          <a:pathLst>
            <a:path>
              <a:moveTo>
                <a:pt x="594701" y="0"/>
              </a:moveTo>
              <a:lnTo>
                <a:pt x="594701" y="105677"/>
              </a:lnTo>
              <a:lnTo>
                <a:pt x="0" y="105677"/>
              </a:lnTo>
              <a:lnTo>
                <a:pt x="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BDF0B-9252-427C-92A0-82462F893BF3}">
      <dsp:nvSpPr>
        <dsp:cNvPr id="0" name=""/>
        <dsp:cNvSpPr/>
      </dsp:nvSpPr>
      <dsp:spPr>
        <a:xfrm>
          <a:off x="5928051" y="506247"/>
          <a:ext cx="91440" cy="2115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913"/>
              </a:lnTo>
              <a:lnTo>
                <a:pt x="121928" y="105913"/>
              </a:lnTo>
              <a:lnTo>
                <a:pt x="121928" y="21159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71288-B20D-4295-AA1D-D0D905B366FD}">
      <dsp:nvSpPr>
        <dsp:cNvPr id="0" name=""/>
        <dsp:cNvSpPr/>
      </dsp:nvSpPr>
      <dsp:spPr>
        <a:xfrm>
          <a:off x="3646919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DCFB3-3D7D-4A92-AD26-7CA569616571}">
      <dsp:nvSpPr>
        <dsp:cNvPr id="0" name=""/>
        <dsp:cNvSpPr/>
      </dsp:nvSpPr>
      <dsp:spPr>
        <a:xfrm>
          <a:off x="3646919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A4C90-7BFF-4711-B8B1-B3421F913C6D}">
      <dsp:nvSpPr>
        <dsp:cNvPr id="0" name=""/>
        <dsp:cNvSpPr/>
      </dsp:nvSpPr>
      <dsp:spPr>
        <a:xfrm>
          <a:off x="2831694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7"/>
              </a:lnTo>
              <a:lnTo>
                <a:pt x="1217804" y="105677"/>
              </a:lnTo>
              <a:lnTo>
                <a:pt x="1217804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40A21-C8CA-4E0C-83AF-91594659EF0D}">
      <dsp:nvSpPr>
        <dsp:cNvPr id="0" name=""/>
        <dsp:cNvSpPr/>
      </dsp:nvSpPr>
      <dsp:spPr>
        <a:xfrm>
          <a:off x="2785974" y="1221063"/>
          <a:ext cx="91440" cy="211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592DC-1CDC-4B63-8754-FBDB587C43C4}">
      <dsp:nvSpPr>
        <dsp:cNvPr id="0" name=""/>
        <dsp:cNvSpPr/>
      </dsp:nvSpPr>
      <dsp:spPr>
        <a:xfrm>
          <a:off x="1211309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67D1D-B9BC-474B-B8D2-8B1E0266A82A}">
      <dsp:nvSpPr>
        <dsp:cNvPr id="0" name=""/>
        <dsp:cNvSpPr/>
      </dsp:nvSpPr>
      <dsp:spPr>
        <a:xfrm>
          <a:off x="1211309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50C6A-BBA2-4D7A-922E-9E1F231F94B3}">
      <dsp:nvSpPr>
        <dsp:cNvPr id="0" name=""/>
        <dsp:cNvSpPr/>
      </dsp:nvSpPr>
      <dsp:spPr>
        <a:xfrm>
          <a:off x="1613889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1217804" y="0"/>
              </a:moveTo>
              <a:lnTo>
                <a:pt x="1217804" y="105677"/>
              </a:lnTo>
              <a:lnTo>
                <a:pt x="0" y="105677"/>
              </a:lnTo>
              <a:lnTo>
                <a:pt x="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2DAFA-A36F-4A23-9AD0-886F791D3168}">
      <dsp:nvSpPr>
        <dsp:cNvPr id="0" name=""/>
        <dsp:cNvSpPr/>
      </dsp:nvSpPr>
      <dsp:spPr>
        <a:xfrm>
          <a:off x="2831694" y="506247"/>
          <a:ext cx="3142077" cy="211591"/>
        </a:xfrm>
        <a:custGeom>
          <a:avLst/>
          <a:gdLst/>
          <a:ahLst/>
          <a:cxnLst/>
          <a:rect l="0" t="0" r="0" b="0"/>
          <a:pathLst>
            <a:path>
              <a:moveTo>
                <a:pt x="3142077" y="0"/>
              </a:moveTo>
              <a:lnTo>
                <a:pt x="3142077" y="105913"/>
              </a:lnTo>
              <a:lnTo>
                <a:pt x="0" y="105913"/>
              </a:lnTo>
              <a:lnTo>
                <a:pt x="0" y="21159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5470546" y="3022"/>
          <a:ext cx="1006450" cy="50322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5470546" y="3022"/>
        <a:ext cx="1006450" cy="503225"/>
      </dsp:txXfrm>
    </dsp:sp>
    <dsp:sp modelId="{23196580-17A8-4D3B-A303-B24D36C57F1F}">
      <dsp:nvSpPr>
        <dsp:cNvPr id="0" name=""/>
        <dsp:cNvSpPr/>
      </dsp:nvSpPr>
      <dsp:spPr>
        <a:xfrm>
          <a:off x="2135160" y="717838"/>
          <a:ext cx="1393067" cy="5032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Interconnections</a:t>
          </a:r>
          <a:endParaRPr lang="en-IN" sz="1400" kern="1200" dirty="0"/>
        </a:p>
      </dsp:txBody>
      <dsp:txXfrm>
        <a:off x="2135160" y="717838"/>
        <a:ext cx="1393067" cy="503225"/>
      </dsp:txXfrm>
    </dsp:sp>
    <dsp:sp modelId="{0E4F6ECF-7E92-4B9B-BB39-434881A751B9}">
      <dsp:nvSpPr>
        <dsp:cNvPr id="0" name=""/>
        <dsp:cNvSpPr/>
      </dsp:nvSpPr>
      <dsp:spPr>
        <a:xfrm>
          <a:off x="1110664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Forward</a:t>
          </a:r>
          <a:endParaRPr lang="en-IN" sz="1400" kern="1200" dirty="0"/>
        </a:p>
      </dsp:txBody>
      <dsp:txXfrm>
        <a:off x="1110664" y="1432417"/>
        <a:ext cx="1006450" cy="503225"/>
      </dsp:txXfrm>
    </dsp:sp>
    <dsp:sp modelId="{6EC32ABA-EA29-4001-981F-081A584D51A0}">
      <dsp:nvSpPr>
        <dsp:cNvPr id="0" name=""/>
        <dsp:cNvSpPr/>
      </dsp:nvSpPr>
      <dsp:spPr>
        <a:xfrm>
          <a:off x="1362277" y="2146997"/>
          <a:ext cx="122993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1362277" y="2146997"/>
        <a:ext cx="1229932" cy="503225"/>
      </dsp:txXfrm>
    </dsp:sp>
    <dsp:sp modelId="{4C6D15CB-4C9F-4EC7-9AFF-89F1472A7EA9}">
      <dsp:nvSpPr>
        <dsp:cNvPr id="0" name=""/>
        <dsp:cNvSpPr/>
      </dsp:nvSpPr>
      <dsp:spPr>
        <a:xfrm>
          <a:off x="1362277" y="2861577"/>
          <a:ext cx="122993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1362277" y="2861577"/>
        <a:ext cx="1229932" cy="503225"/>
      </dsp:txXfrm>
    </dsp:sp>
    <dsp:sp modelId="{90083FA9-5B9A-44AF-B14A-F20F7530FB05}">
      <dsp:nvSpPr>
        <dsp:cNvPr id="0" name=""/>
        <dsp:cNvSpPr/>
      </dsp:nvSpPr>
      <dsp:spPr>
        <a:xfrm>
          <a:off x="2328469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back</a:t>
          </a:r>
          <a:endParaRPr lang="en-IN" sz="1400" kern="1200" dirty="0"/>
        </a:p>
      </dsp:txBody>
      <dsp:txXfrm>
        <a:off x="2328469" y="1432417"/>
        <a:ext cx="1006450" cy="503225"/>
      </dsp:txXfrm>
    </dsp:sp>
    <dsp:sp modelId="{C22E84EF-5FC1-4732-9E60-278D54E19DFA}">
      <dsp:nvSpPr>
        <dsp:cNvPr id="0" name=""/>
        <dsp:cNvSpPr/>
      </dsp:nvSpPr>
      <dsp:spPr>
        <a:xfrm>
          <a:off x="3546274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Recurrent</a:t>
          </a:r>
          <a:endParaRPr lang="en-IN" sz="1400" kern="1200" dirty="0"/>
        </a:p>
      </dsp:txBody>
      <dsp:txXfrm>
        <a:off x="3546274" y="1432417"/>
        <a:ext cx="1006450" cy="503225"/>
      </dsp:txXfrm>
    </dsp:sp>
    <dsp:sp modelId="{915D2EBF-55D4-419A-B614-606927ADED2E}">
      <dsp:nvSpPr>
        <dsp:cNvPr id="0" name=""/>
        <dsp:cNvSpPr/>
      </dsp:nvSpPr>
      <dsp:spPr>
        <a:xfrm>
          <a:off x="3797886" y="2146997"/>
          <a:ext cx="1194424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3797886" y="2146997"/>
        <a:ext cx="1194424" cy="503225"/>
      </dsp:txXfrm>
    </dsp:sp>
    <dsp:sp modelId="{9ED211F1-E6A6-412A-93C0-41E8C4C1D1F6}">
      <dsp:nvSpPr>
        <dsp:cNvPr id="0" name=""/>
        <dsp:cNvSpPr/>
      </dsp:nvSpPr>
      <dsp:spPr>
        <a:xfrm>
          <a:off x="3797886" y="2861577"/>
          <a:ext cx="1194424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3797886" y="2861577"/>
        <a:ext cx="1194424" cy="503225"/>
      </dsp:txXfrm>
    </dsp:sp>
    <dsp:sp modelId="{BCF14A2D-1922-4073-915A-B4F265BEBB47}">
      <dsp:nvSpPr>
        <dsp:cNvPr id="0" name=""/>
        <dsp:cNvSpPr/>
      </dsp:nvSpPr>
      <dsp:spPr>
        <a:xfrm>
          <a:off x="5546754" y="717838"/>
          <a:ext cx="1006450" cy="5032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  <a:endParaRPr lang="en-IN" sz="1400" kern="1200" dirty="0"/>
        </a:p>
      </dsp:txBody>
      <dsp:txXfrm>
        <a:off x="5546754" y="717838"/>
        <a:ext cx="1006450" cy="503225"/>
      </dsp:txXfrm>
    </dsp:sp>
    <dsp:sp modelId="{7F7BE618-DD7B-486D-88A1-B85F549A96F4}">
      <dsp:nvSpPr>
        <dsp:cNvPr id="0" name=""/>
        <dsp:cNvSpPr/>
      </dsp:nvSpPr>
      <dsp:spPr>
        <a:xfrm>
          <a:off x="4952053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Rules</a:t>
          </a:r>
          <a:endParaRPr lang="en-IN" sz="1400" kern="1200" dirty="0"/>
        </a:p>
      </dsp:txBody>
      <dsp:txXfrm>
        <a:off x="4952053" y="1432417"/>
        <a:ext cx="1006450" cy="503225"/>
      </dsp:txXfrm>
    </dsp:sp>
    <dsp:sp modelId="{E29BD128-C426-44F5-9A0D-7ED284B4623D}">
      <dsp:nvSpPr>
        <dsp:cNvPr id="0" name=""/>
        <dsp:cNvSpPr/>
      </dsp:nvSpPr>
      <dsp:spPr>
        <a:xfrm>
          <a:off x="5203666" y="214699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Parameter Learning</a:t>
          </a:r>
          <a:endParaRPr lang="en-IN" sz="1400" kern="1200" dirty="0"/>
        </a:p>
      </dsp:txBody>
      <dsp:txXfrm>
        <a:off x="5203666" y="2146997"/>
        <a:ext cx="1006450" cy="503225"/>
      </dsp:txXfrm>
    </dsp:sp>
    <dsp:sp modelId="{5FA948D4-EAAA-4159-B769-3D3469463D0A}">
      <dsp:nvSpPr>
        <dsp:cNvPr id="0" name=""/>
        <dsp:cNvSpPr/>
      </dsp:nvSpPr>
      <dsp:spPr>
        <a:xfrm>
          <a:off x="5203666" y="286157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Structure Learning</a:t>
          </a:r>
          <a:endParaRPr lang="en-IN" sz="1400" kern="1200" dirty="0"/>
        </a:p>
      </dsp:txBody>
      <dsp:txXfrm>
        <a:off x="5203666" y="2861577"/>
        <a:ext cx="1006450" cy="503225"/>
      </dsp:txXfrm>
    </dsp:sp>
    <dsp:sp modelId="{986875B8-A1F9-41D5-BF31-DEA9DC373699}">
      <dsp:nvSpPr>
        <dsp:cNvPr id="0" name=""/>
        <dsp:cNvSpPr/>
      </dsp:nvSpPr>
      <dsp:spPr>
        <a:xfrm>
          <a:off x="6169858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Types</a:t>
          </a:r>
          <a:endParaRPr lang="en-IN" sz="1400" kern="1200" dirty="0"/>
        </a:p>
      </dsp:txBody>
      <dsp:txXfrm>
        <a:off x="6169858" y="1432417"/>
        <a:ext cx="1006450" cy="503225"/>
      </dsp:txXfrm>
    </dsp:sp>
    <dsp:sp modelId="{A1DB6A62-B0C9-4599-8007-5A991CCD614C}">
      <dsp:nvSpPr>
        <dsp:cNvPr id="0" name=""/>
        <dsp:cNvSpPr/>
      </dsp:nvSpPr>
      <dsp:spPr>
        <a:xfrm>
          <a:off x="6421470" y="2146997"/>
          <a:ext cx="135441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Supervised</a:t>
          </a:r>
          <a:endParaRPr lang="en-IN" sz="1400" kern="1200" dirty="0"/>
        </a:p>
      </dsp:txBody>
      <dsp:txXfrm>
        <a:off x="6421470" y="2146997"/>
        <a:ext cx="1354410" cy="503225"/>
      </dsp:txXfrm>
    </dsp:sp>
    <dsp:sp modelId="{C3AE1041-867C-47ED-8C8C-83328C0715F8}">
      <dsp:nvSpPr>
        <dsp:cNvPr id="0" name=""/>
        <dsp:cNvSpPr/>
      </dsp:nvSpPr>
      <dsp:spPr>
        <a:xfrm>
          <a:off x="6421470" y="2861577"/>
          <a:ext cx="134689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Unsupervised</a:t>
          </a:r>
          <a:endParaRPr lang="en-IN" sz="1400" kern="1200" dirty="0"/>
        </a:p>
      </dsp:txBody>
      <dsp:txXfrm>
        <a:off x="6421470" y="2861577"/>
        <a:ext cx="1346892" cy="503225"/>
      </dsp:txXfrm>
    </dsp:sp>
    <dsp:sp modelId="{6837F828-EFD3-4FD6-B004-1BBB76DAD358}">
      <dsp:nvSpPr>
        <dsp:cNvPr id="0" name=""/>
        <dsp:cNvSpPr/>
      </dsp:nvSpPr>
      <dsp:spPr>
        <a:xfrm>
          <a:off x="6421470" y="3576156"/>
          <a:ext cx="134689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Reinforcement </a:t>
          </a:r>
          <a:endParaRPr lang="en-IN" sz="1400" kern="1200" dirty="0"/>
        </a:p>
      </dsp:txBody>
      <dsp:txXfrm>
        <a:off x="6421470" y="3576156"/>
        <a:ext cx="1346892" cy="503225"/>
      </dsp:txXfrm>
    </dsp:sp>
    <dsp:sp modelId="{D34394B5-9A06-4001-8143-0E54A5AF51CB}">
      <dsp:nvSpPr>
        <dsp:cNvPr id="0" name=""/>
        <dsp:cNvSpPr/>
      </dsp:nvSpPr>
      <dsp:spPr>
        <a:xfrm>
          <a:off x="8605467" y="717838"/>
          <a:ext cx="1006450" cy="5032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8605467" y="717838"/>
        <a:ext cx="1006450" cy="503225"/>
      </dsp:txXfrm>
    </dsp:sp>
    <dsp:sp modelId="{9A5DA258-16AD-4CC0-8627-20A3CF336B05}">
      <dsp:nvSpPr>
        <dsp:cNvPr id="0" name=""/>
        <dsp:cNvSpPr/>
      </dsp:nvSpPr>
      <dsp:spPr>
        <a:xfrm>
          <a:off x="7387663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</a:t>
          </a:r>
          <a:endParaRPr lang="en-IN" sz="1400" kern="1200" dirty="0"/>
        </a:p>
      </dsp:txBody>
      <dsp:txXfrm>
        <a:off x="7387663" y="1432417"/>
        <a:ext cx="1006450" cy="503225"/>
      </dsp:txXfrm>
    </dsp:sp>
    <dsp:sp modelId="{91921BE6-63A8-4291-B12A-BD4E30D9E236}">
      <dsp:nvSpPr>
        <dsp:cNvPr id="0" name=""/>
        <dsp:cNvSpPr/>
      </dsp:nvSpPr>
      <dsp:spPr>
        <a:xfrm>
          <a:off x="8605467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8605467" y="1432417"/>
        <a:ext cx="1006450" cy="503225"/>
      </dsp:txXfrm>
    </dsp:sp>
    <dsp:sp modelId="{95DA12DB-BB42-4D7E-8B37-AF79F9E667A2}">
      <dsp:nvSpPr>
        <dsp:cNvPr id="0" name=""/>
        <dsp:cNvSpPr/>
      </dsp:nvSpPr>
      <dsp:spPr>
        <a:xfrm>
          <a:off x="9823272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9823272" y="1432417"/>
        <a:ext cx="1006450" cy="503225"/>
      </dsp:txXfrm>
    </dsp:sp>
    <dsp:sp modelId="{BA9E0F87-9AE1-46A9-B6C9-6D52BA699194}">
      <dsp:nvSpPr>
        <dsp:cNvPr id="0" name=""/>
        <dsp:cNvSpPr/>
      </dsp:nvSpPr>
      <dsp:spPr>
        <a:xfrm>
          <a:off x="10074885" y="214699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10074885" y="2146997"/>
        <a:ext cx="1006450" cy="503225"/>
      </dsp:txXfrm>
    </dsp:sp>
    <dsp:sp modelId="{3998A5FB-DB35-446E-A3A0-E10977ED4C22}">
      <dsp:nvSpPr>
        <dsp:cNvPr id="0" name=""/>
        <dsp:cNvSpPr/>
      </dsp:nvSpPr>
      <dsp:spPr>
        <a:xfrm>
          <a:off x="10074885" y="286157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10074885" y="2861577"/>
        <a:ext cx="1006450" cy="503225"/>
      </dsp:txXfrm>
    </dsp:sp>
    <dsp:sp modelId="{E4C22B0F-8BF4-4BAD-85E7-3B17C4A0C216}">
      <dsp:nvSpPr>
        <dsp:cNvPr id="0" name=""/>
        <dsp:cNvSpPr/>
      </dsp:nvSpPr>
      <dsp:spPr>
        <a:xfrm>
          <a:off x="10074885" y="3576156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10074885" y="3576156"/>
        <a:ext cx="1006450" cy="503225"/>
      </dsp:txXfrm>
    </dsp:sp>
    <dsp:sp modelId="{4D32ACF7-3C0E-4D27-9427-FEB6791BD016}">
      <dsp:nvSpPr>
        <dsp:cNvPr id="0" name=""/>
        <dsp:cNvSpPr/>
      </dsp:nvSpPr>
      <dsp:spPr>
        <a:xfrm>
          <a:off x="10074885" y="4290736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10074885" y="4290736"/>
        <a:ext cx="1006450" cy="503225"/>
      </dsp:txXfrm>
    </dsp:sp>
    <dsp:sp modelId="{F86C8D5A-020A-4867-B0B5-79BAAAB53CAD}">
      <dsp:nvSpPr>
        <dsp:cNvPr id="0" name=""/>
        <dsp:cNvSpPr/>
      </dsp:nvSpPr>
      <dsp:spPr>
        <a:xfrm>
          <a:off x="10074885" y="5005316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10074885" y="5005316"/>
        <a:ext cx="1006450" cy="503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71288-B20D-4295-AA1D-D0D905B366FD}">
      <dsp:nvSpPr>
        <dsp:cNvPr id="0" name=""/>
        <dsp:cNvSpPr/>
      </dsp:nvSpPr>
      <dsp:spPr>
        <a:xfrm>
          <a:off x="2223395" y="1622398"/>
          <a:ext cx="129027" cy="1006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6410"/>
              </a:lnTo>
              <a:lnTo>
                <a:pt x="129027" y="100641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DCFB3-3D7D-4A92-AD26-7CA569616571}">
      <dsp:nvSpPr>
        <dsp:cNvPr id="0" name=""/>
        <dsp:cNvSpPr/>
      </dsp:nvSpPr>
      <dsp:spPr>
        <a:xfrm>
          <a:off x="2223395" y="1622398"/>
          <a:ext cx="129027" cy="395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82"/>
              </a:lnTo>
              <a:lnTo>
                <a:pt x="129027" y="39568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A4C90-7BFF-4711-B8B1-B3421F913C6D}">
      <dsp:nvSpPr>
        <dsp:cNvPr id="0" name=""/>
        <dsp:cNvSpPr/>
      </dsp:nvSpPr>
      <dsp:spPr>
        <a:xfrm>
          <a:off x="1526649" y="1011670"/>
          <a:ext cx="1040817" cy="180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18"/>
              </a:lnTo>
              <a:lnTo>
                <a:pt x="1040817" y="90318"/>
              </a:lnTo>
              <a:lnTo>
                <a:pt x="1040817" y="18063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40A21-C8CA-4E0C-83AF-91594659EF0D}">
      <dsp:nvSpPr>
        <dsp:cNvPr id="0" name=""/>
        <dsp:cNvSpPr/>
      </dsp:nvSpPr>
      <dsp:spPr>
        <a:xfrm>
          <a:off x="1480929" y="1011670"/>
          <a:ext cx="91440" cy="1806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63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592DC-1CDC-4B63-8754-FBDB587C43C4}">
      <dsp:nvSpPr>
        <dsp:cNvPr id="0" name=""/>
        <dsp:cNvSpPr/>
      </dsp:nvSpPr>
      <dsp:spPr>
        <a:xfrm>
          <a:off x="141759" y="1622398"/>
          <a:ext cx="129027" cy="1006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6410"/>
              </a:lnTo>
              <a:lnTo>
                <a:pt x="129027" y="100641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67D1D-B9BC-474B-B8D2-8B1E0266A82A}">
      <dsp:nvSpPr>
        <dsp:cNvPr id="0" name=""/>
        <dsp:cNvSpPr/>
      </dsp:nvSpPr>
      <dsp:spPr>
        <a:xfrm>
          <a:off x="141759" y="1622398"/>
          <a:ext cx="129027" cy="395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82"/>
              </a:lnTo>
              <a:lnTo>
                <a:pt x="129027" y="39568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50C6A-BBA2-4D7A-922E-9E1F231F94B3}">
      <dsp:nvSpPr>
        <dsp:cNvPr id="0" name=""/>
        <dsp:cNvSpPr/>
      </dsp:nvSpPr>
      <dsp:spPr>
        <a:xfrm>
          <a:off x="485831" y="1011670"/>
          <a:ext cx="1040817" cy="180637"/>
        </a:xfrm>
        <a:custGeom>
          <a:avLst/>
          <a:gdLst/>
          <a:ahLst/>
          <a:cxnLst/>
          <a:rect l="0" t="0" r="0" b="0"/>
          <a:pathLst>
            <a:path>
              <a:moveTo>
                <a:pt x="1040817" y="0"/>
              </a:moveTo>
              <a:lnTo>
                <a:pt x="1040817" y="90318"/>
              </a:lnTo>
              <a:lnTo>
                <a:pt x="0" y="90318"/>
              </a:lnTo>
              <a:lnTo>
                <a:pt x="0" y="18063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2DAFA-A36F-4A23-9AD0-886F791D3168}">
      <dsp:nvSpPr>
        <dsp:cNvPr id="0" name=""/>
        <dsp:cNvSpPr/>
      </dsp:nvSpPr>
      <dsp:spPr>
        <a:xfrm>
          <a:off x="1480929" y="430090"/>
          <a:ext cx="91440" cy="181583"/>
        </a:xfrm>
        <a:custGeom>
          <a:avLst/>
          <a:gdLst/>
          <a:ahLst/>
          <a:cxnLst/>
          <a:rect l="0" t="0" r="0" b="0"/>
          <a:pathLst>
            <a:path>
              <a:moveTo>
                <a:pt x="47569" y="0"/>
              </a:moveTo>
              <a:lnTo>
                <a:pt x="47569" y="91264"/>
              </a:lnTo>
              <a:lnTo>
                <a:pt x="45720" y="91264"/>
              </a:lnTo>
              <a:lnTo>
                <a:pt x="45720" y="181583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1098408" y="0"/>
          <a:ext cx="860180" cy="43009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1098408" y="0"/>
        <a:ext cx="860180" cy="430090"/>
      </dsp:txXfrm>
    </dsp:sp>
    <dsp:sp modelId="{23196580-17A8-4D3B-A303-B24D36C57F1F}">
      <dsp:nvSpPr>
        <dsp:cNvPr id="0" name=""/>
        <dsp:cNvSpPr/>
      </dsp:nvSpPr>
      <dsp:spPr>
        <a:xfrm>
          <a:off x="722703" y="611673"/>
          <a:ext cx="1607891" cy="3999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Interconnections</a:t>
          </a:r>
          <a:endParaRPr lang="en-IN" sz="1400" kern="1200" dirty="0"/>
        </a:p>
      </dsp:txBody>
      <dsp:txXfrm>
        <a:off x="722703" y="611673"/>
        <a:ext cx="1607891" cy="399996"/>
      </dsp:txXfrm>
    </dsp:sp>
    <dsp:sp modelId="{0E4F6ECF-7E92-4B9B-BB39-434881A751B9}">
      <dsp:nvSpPr>
        <dsp:cNvPr id="0" name=""/>
        <dsp:cNvSpPr/>
      </dsp:nvSpPr>
      <dsp:spPr>
        <a:xfrm>
          <a:off x="55741" y="1192308"/>
          <a:ext cx="860180" cy="430090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Forward</a:t>
          </a:r>
          <a:endParaRPr lang="en-IN" sz="1400" kern="1200" dirty="0"/>
        </a:p>
      </dsp:txBody>
      <dsp:txXfrm>
        <a:off x="55741" y="1192308"/>
        <a:ext cx="860180" cy="430090"/>
      </dsp:txXfrm>
    </dsp:sp>
    <dsp:sp modelId="{6EC32ABA-EA29-4001-981F-081A584D51A0}">
      <dsp:nvSpPr>
        <dsp:cNvPr id="0" name=""/>
        <dsp:cNvSpPr/>
      </dsp:nvSpPr>
      <dsp:spPr>
        <a:xfrm>
          <a:off x="270786" y="1803036"/>
          <a:ext cx="1051183" cy="43009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270786" y="1803036"/>
        <a:ext cx="1051183" cy="430090"/>
      </dsp:txXfrm>
    </dsp:sp>
    <dsp:sp modelId="{4C6D15CB-4C9F-4EC7-9AFF-89F1472A7EA9}">
      <dsp:nvSpPr>
        <dsp:cNvPr id="0" name=""/>
        <dsp:cNvSpPr/>
      </dsp:nvSpPr>
      <dsp:spPr>
        <a:xfrm>
          <a:off x="270786" y="2413763"/>
          <a:ext cx="1051183" cy="43009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270786" y="2413763"/>
        <a:ext cx="1051183" cy="430090"/>
      </dsp:txXfrm>
    </dsp:sp>
    <dsp:sp modelId="{90083FA9-5B9A-44AF-B14A-F20F7530FB05}">
      <dsp:nvSpPr>
        <dsp:cNvPr id="0" name=""/>
        <dsp:cNvSpPr/>
      </dsp:nvSpPr>
      <dsp:spPr>
        <a:xfrm>
          <a:off x="1096559" y="1192308"/>
          <a:ext cx="860180" cy="430090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back</a:t>
          </a:r>
          <a:endParaRPr lang="en-IN" sz="1400" kern="1200" dirty="0"/>
        </a:p>
      </dsp:txBody>
      <dsp:txXfrm>
        <a:off x="1096559" y="1192308"/>
        <a:ext cx="860180" cy="430090"/>
      </dsp:txXfrm>
    </dsp:sp>
    <dsp:sp modelId="{C22E84EF-5FC1-4732-9E60-278D54E19DFA}">
      <dsp:nvSpPr>
        <dsp:cNvPr id="0" name=""/>
        <dsp:cNvSpPr/>
      </dsp:nvSpPr>
      <dsp:spPr>
        <a:xfrm>
          <a:off x="2137377" y="1192308"/>
          <a:ext cx="860180" cy="430090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Recurrent</a:t>
          </a:r>
          <a:endParaRPr lang="en-IN" sz="1400" kern="1200" dirty="0"/>
        </a:p>
      </dsp:txBody>
      <dsp:txXfrm>
        <a:off x="2137377" y="1192308"/>
        <a:ext cx="860180" cy="430090"/>
      </dsp:txXfrm>
    </dsp:sp>
    <dsp:sp modelId="{915D2EBF-55D4-419A-B614-606927ADED2E}">
      <dsp:nvSpPr>
        <dsp:cNvPr id="0" name=""/>
        <dsp:cNvSpPr/>
      </dsp:nvSpPr>
      <dsp:spPr>
        <a:xfrm>
          <a:off x="2352422" y="1803036"/>
          <a:ext cx="1020835" cy="43009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2352422" y="1803036"/>
        <a:ext cx="1020835" cy="430090"/>
      </dsp:txXfrm>
    </dsp:sp>
    <dsp:sp modelId="{9ED211F1-E6A6-412A-93C0-41E8C4C1D1F6}">
      <dsp:nvSpPr>
        <dsp:cNvPr id="0" name=""/>
        <dsp:cNvSpPr/>
      </dsp:nvSpPr>
      <dsp:spPr>
        <a:xfrm>
          <a:off x="2352422" y="2413763"/>
          <a:ext cx="1020835" cy="43009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2352422" y="2413763"/>
        <a:ext cx="1020835" cy="430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77E12-8451-4956-B608-761B5F09C2D4}">
      <dsp:nvSpPr>
        <dsp:cNvPr id="0" name=""/>
        <dsp:cNvSpPr/>
      </dsp:nvSpPr>
      <dsp:spPr>
        <a:xfrm>
          <a:off x="3536493" y="2613039"/>
          <a:ext cx="204085" cy="2557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7876"/>
              </a:lnTo>
              <a:lnTo>
                <a:pt x="204085" y="255787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93BD6-1A3E-4F93-AEED-E0230E88B8F2}">
      <dsp:nvSpPr>
        <dsp:cNvPr id="0" name=""/>
        <dsp:cNvSpPr/>
      </dsp:nvSpPr>
      <dsp:spPr>
        <a:xfrm>
          <a:off x="3536493" y="2613039"/>
          <a:ext cx="204085" cy="1591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869"/>
              </a:lnTo>
              <a:lnTo>
                <a:pt x="204085" y="159186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9EF43-612A-46D9-85A4-67B4C8458838}">
      <dsp:nvSpPr>
        <dsp:cNvPr id="0" name=""/>
        <dsp:cNvSpPr/>
      </dsp:nvSpPr>
      <dsp:spPr>
        <a:xfrm>
          <a:off x="3536493" y="2613039"/>
          <a:ext cx="204085" cy="625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863"/>
              </a:lnTo>
              <a:lnTo>
                <a:pt x="204085" y="62586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7F51A-EF8B-4002-8E39-3909C3DE053F}">
      <dsp:nvSpPr>
        <dsp:cNvPr id="0" name=""/>
        <dsp:cNvSpPr/>
      </dsp:nvSpPr>
      <dsp:spPr>
        <a:xfrm>
          <a:off x="2875935" y="1647033"/>
          <a:ext cx="1204787" cy="285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60"/>
              </a:lnTo>
              <a:lnTo>
                <a:pt x="1204787" y="142860"/>
              </a:lnTo>
              <a:lnTo>
                <a:pt x="1204787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F9C19-3762-48E4-A9A5-7FE76F47364A}">
      <dsp:nvSpPr>
        <dsp:cNvPr id="0" name=""/>
        <dsp:cNvSpPr/>
      </dsp:nvSpPr>
      <dsp:spPr>
        <a:xfrm>
          <a:off x="1890201" y="3579046"/>
          <a:ext cx="204085" cy="625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863"/>
              </a:lnTo>
              <a:lnTo>
                <a:pt x="204085" y="62586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848AA-7477-4409-BC72-EE349A9BD9F5}">
      <dsp:nvSpPr>
        <dsp:cNvPr id="0" name=""/>
        <dsp:cNvSpPr/>
      </dsp:nvSpPr>
      <dsp:spPr>
        <a:xfrm>
          <a:off x="1611283" y="2613039"/>
          <a:ext cx="823146" cy="285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60"/>
              </a:lnTo>
              <a:lnTo>
                <a:pt x="823146" y="142860"/>
              </a:lnTo>
              <a:lnTo>
                <a:pt x="823146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174B5-88E5-483F-8FF0-8BC7120EF720}">
      <dsp:nvSpPr>
        <dsp:cNvPr id="0" name=""/>
        <dsp:cNvSpPr/>
      </dsp:nvSpPr>
      <dsp:spPr>
        <a:xfrm>
          <a:off x="243908" y="3579046"/>
          <a:ext cx="204085" cy="625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863"/>
              </a:lnTo>
              <a:lnTo>
                <a:pt x="204085" y="62586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06BE-455C-441E-8C3C-F25E726BF20F}">
      <dsp:nvSpPr>
        <dsp:cNvPr id="0" name=""/>
        <dsp:cNvSpPr/>
      </dsp:nvSpPr>
      <dsp:spPr>
        <a:xfrm>
          <a:off x="788137" y="2613039"/>
          <a:ext cx="823146" cy="285720"/>
        </a:xfrm>
        <a:custGeom>
          <a:avLst/>
          <a:gdLst/>
          <a:ahLst/>
          <a:cxnLst/>
          <a:rect l="0" t="0" r="0" b="0"/>
          <a:pathLst>
            <a:path>
              <a:moveTo>
                <a:pt x="823146" y="0"/>
              </a:moveTo>
              <a:lnTo>
                <a:pt x="823146" y="142860"/>
              </a:lnTo>
              <a:lnTo>
                <a:pt x="0" y="142860"/>
              </a:lnTo>
              <a:lnTo>
                <a:pt x="0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78BD3-C7F0-4AFA-AA69-DFA0187BB0F4}">
      <dsp:nvSpPr>
        <dsp:cNvPr id="0" name=""/>
        <dsp:cNvSpPr/>
      </dsp:nvSpPr>
      <dsp:spPr>
        <a:xfrm>
          <a:off x="1611283" y="1647033"/>
          <a:ext cx="1264652" cy="285720"/>
        </a:xfrm>
        <a:custGeom>
          <a:avLst/>
          <a:gdLst/>
          <a:ahLst/>
          <a:cxnLst/>
          <a:rect l="0" t="0" r="0" b="0"/>
          <a:pathLst>
            <a:path>
              <a:moveTo>
                <a:pt x="1264652" y="0"/>
              </a:moveTo>
              <a:lnTo>
                <a:pt x="1264652" y="142860"/>
              </a:lnTo>
              <a:lnTo>
                <a:pt x="0" y="142860"/>
              </a:lnTo>
              <a:lnTo>
                <a:pt x="0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BDF0B-9252-427C-92A0-82462F893BF3}">
      <dsp:nvSpPr>
        <dsp:cNvPr id="0" name=""/>
        <dsp:cNvSpPr/>
      </dsp:nvSpPr>
      <dsp:spPr>
        <a:xfrm>
          <a:off x="2830215" y="680286"/>
          <a:ext cx="91440" cy="2864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6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2195649" y="0"/>
          <a:ext cx="1360572" cy="6802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2195649" y="0"/>
        <a:ext cx="1360572" cy="680286"/>
      </dsp:txXfrm>
    </dsp:sp>
    <dsp:sp modelId="{BCF14A2D-1922-4073-915A-B4F265BEBB47}">
      <dsp:nvSpPr>
        <dsp:cNvPr id="0" name=""/>
        <dsp:cNvSpPr/>
      </dsp:nvSpPr>
      <dsp:spPr>
        <a:xfrm>
          <a:off x="2195649" y="966747"/>
          <a:ext cx="1360572" cy="6802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  <a:endParaRPr lang="en-IN" sz="1400" kern="1200" dirty="0"/>
        </a:p>
      </dsp:txBody>
      <dsp:txXfrm>
        <a:off x="2195649" y="966747"/>
        <a:ext cx="1360572" cy="680286"/>
      </dsp:txXfrm>
    </dsp:sp>
    <dsp:sp modelId="{7F7BE618-DD7B-486D-88A1-B85F549A96F4}">
      <dsp:nvSpPr>
        <dsp:cNvPr id="0" name=""/>
        <dsp:cNvSpPr/>
      </dsp:nvSpPr>
      <dsp:spPr>
        <a:xfrm>
          <a:off x="930997" y="1932753"/>
          <a:ext cx="1360572" cy="680286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Rules</a:t>
          </a:r>
          <a:endParaRPr lang="en-IN" sz="1400" kern="1200" dirty="0"/>
        </a:p>
      </dsp:txBody>
      <dsp:txXfrm>
        <a:off x="930997" y="1932753"/>
        <a:ext cx="1360572" cy="680286"/>
      </dsp:txXfrm>
    </dsp:sp>
    <dsp:sp modelId="{E29BD128-C426-44F5-9A0D-7ED284B4623D}">
      <dsp:nvSpPr>
        <dsp:cNvPr id="0" name=""/>
        <dsp:cNvSpPr/>
      </dsp:nvSpPr>
      <dsp:spPr>
        <a:xfrm>
          <a:off x="107850" y="2898760"/>
          <a:ext cx="1360572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Parameter Learning</a:t>
          </a:r>
          <a:endParaRPr lang="en-IN" sz="1400" kern="1200" dirty="0"/>
        </a:p>
      </dsp:txBody>
      <dsp:txXfrm>
        <a:off x="107850" y="2898760"/>
        <a:ext cx="1360572" cy="680286"/>
      </dsp:txXfrm>
    </dsp:sp>
    <dsp:sp modelId="{CB65DBE6-4D31-47F3-87F6-27B1E4DDE823}">
      <dsp:nvSpPr>
        <dsp:cNvPr id="0" name=""/>
        <dsp:cNvSpPr/>
      </dsp:nvSpPr>
      <dsp:spPr>
        <a:xfrm>
          <a:off x="447994" y="3864766"/>
          <a:ext cx="1360572" cy="680286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Connection weights are updated</a:t>
          </a:r>
          <a:endParaRPr lang="en-IN" sz="1400" kern="1200" dirty="0"/>
        </a:p>
      </dsp:txBody>
      <dsp:txXfrm>
        <a:off x="447994" y="3864766"/>
        <a:ext cx="1360572" cy="680286"/>
      </dsp:txXfrm>
    </dsp:sp>
    <dsp:sp modelId="{01D47B60-B16C-48B1-8890-82FE7EC423FB}">
      <dsp:nvSpPr>
        <dsp:cNvPr id="0" name=""/>
        <dsp:cNvSpPr/>
      </dsp:nvSpPr>
      <dsp:spPr>
        <a:xfrm>
          <a:off x="1754143" y="2898760"/>
          <a:ext cx="1360572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Structure Learning</a:t>
          </a:r>
          <a:endParaRPr lang="en-IN" sz="1400" kern="1200" dirty="0"/>
        </a:p>
      </dsp:txBody>
      <dsp:txXfrm>
        <a:off x="1754143" y="2898760"/>
        <a:ext cx="1360572" cy="680286"/>
      </dsp:txXfrm>
    </dsp:sp>
    <dsp:sp modelId="{7BAD6BF4-9BEF-4D8E-BEB4-98E0722047D1}">
      <dsp:nvSpPr>
        <dsp:cNvPr id="0" name=""/>
        <dsp:cNvSpPr/>
      </dsp:nvSpPr>
      <dsp:spPr>
        <a:xfrm>
          <a:off x="2094286" y="3864766"/>
          <a:ext cx="1360572" cy="680286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Change in network structure</a:t>
          </a:r>
          <a:endParaRPr lang="en-IN" sz="1400" kern="1200" dirty="0"/>
        </a:p>
      </dsp:txBody>
      <dsp:txXfrm>
        <a:off x="2094286" y="3864766"/>
        <a:ext cx="1360572" cy="680286"/>
      </dsp:txXfrm>
    </dsp:sp>
    <dsp:sp modelId="{986875B8-A1F9-41D5-BF31-DEA9DC373699}">
      <dsp:nvSpPr>
        <dsp:cNvPr id="0" name=""/>
        <dsp:cNvSpPr/>
      </dsp:nvSpPr>
      <dsp:spPr>
        <a:xfrm>
          <a:off x="3400436" y="1932753"/>
          <a:ext cx="1360572" cy="680286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Types</a:t>
          </a:r>
          <a:endParaRPr lang="en-IN" sz="1400" kern="1200" dirty="0"/>
        </a:p>
      </dsp:txBody>
      <dsp:txXfrm>
        <a:off x="3400436" y="1932753"/>
        <a:ext cx="1360572" cy="680286"/>
      </dsp:txXfrm>
    </dsp:sp>
    <dsp:sp modelId="{A1DB6A62-B0C9-4599-8007-5A991CCD614C}">
      <dsp:nvSpPr>
        <dsp:cNvPr id="0" name=""/>
        <dsp:cNvSpPr/>
      </dsp:nvSpPr>
      <dsp:spPr>
        <a:xfrm>
          <a:off x="3740579" y="2898760"/>
          <a:ext cx="1830963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Supervised</a:t>
          </a:r>
          <a:endParaRPr lang="en-IN" sz="1400" kern="1200" dirty="0"/>
        </a:p>
      </dsp:txBody>
      <dsp:txXfrm>
        <a:off x="3740579" y="2898760"/>
        <a:ext cx="1830963" cy="680286"/>
      </dsp:txXfrm>
    </dsp:sp>
    <dsp:sp modelId="{C3AE1041-867C-47ED-8C8C-83328C0715F8}">
      <dsp:nvSpPr>
        <dsp:cNvPr id="0" name=""/>
        <dsp:cNvSpPr/>
      </dsp:nvSpPr>
      <dsp:spPr>
        <a:xfrm>
          <a:off x="3740579" y="3864766"/>
          <a:ext cx="1820799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Unsupervised</a:t>
          </a:r>
          <a:endParaRPr lang="en-IN" sz="1400" kern="1200" dirty="0"/>
        </a:p>
      </dsp:txBody>
      <dsp:txXfrm>
        <a:off x="3740579" y="3864766"/>
        <a:ext cx="1820799" cy="680286"/>
      </dsp:txXfrm>
    </dsp:sp>
    <dsp:sp modelId="{6837F828-EFD3-4FD6-B004-1BBB76DAD358}">
      <dsp:nvSpPr>
        <dsp:cNvPr id="0" name=""/>
        <dsp:cNvSpPr/>
      </dsp:nvSpPr>
      <dsp:spPr>
        <a:xfrm>
          <a:off x="3740579" y="4830773"/>
          <a:ext cx="1820799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Reinforcement </a:t>
          </a:r>
          <a:endParaRPr lang="en-IN" sz="1400" kern="1200" dirty="0"/>
        </a:p>
      </dsp:txBody>
      <dsp:txXfrm>
        <a:off x="3740579" y="4830773"/>
        <a:ext cx="1820799" cy="680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2556891" y="1934960"/>
          <a:ext cx="151093" cy="3324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048"/>
              </a:lnTo>
              <a:lnTo>
                <a:pt x="151093" y="332404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2556891" y="1934960"/>
          <a:ext cx="151093" cy="2608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8874"/>
              </a:lnTo>
              <a:lnTo>
                <a:pt x="151093" y="260887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2556891" y="1934960"/>
          <a:ext cx="151093" cy="1893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700"/>
              </a:lnTo>
              <a:lnTo>
                <a:pt x="151093" y="189370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2556891" y="1934960"/>
          <a:ext cx="151093" cy="1178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526"/>
              </a:lnTo>
              <a:lnTo>
                <a:pt x="151093" y="11785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2556891" y="1934960"/>
          <a:ext cx="151093" cy="463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352"/>
              </a:lnTo>
              <a:lnTo>
                <a:pt x="151093" y="46335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1782358" y="1219786"/>
          <a:ext cx="1177448" cy="211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65"/>
              </a:lnTo>
              <a:lnTo>
                <a:pt x="1177448" y="105765"/>
              </a:lnTo>
              <a:lnTo>
                <a:pt x="1177448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1736638" y="1219786"/>
          <a:ext cx="91440" cy="211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522171" y="1219786"/>
          <a:ext cx="1260186" cy="211530"/>
        </a:xfrm>
        <a:custGeom>
          <a:avLst/>
          <a:gdLst/>
          <a:ahLst/>
          <a:cxnLst/>
          <a:rect l="0" t="0" r="0" b="0"/>
          <a:pathLst>
            <a:path>
              <a:moveTo>
                <a:pt x="1260186" y="0"/>
              </a:moveTo>
              <a:lnTo>
                <a:pt x="1260186" y="105765"/>
              </a:lnTo>
              <a:lnTo>
                <a:pt x="0" y="105765"/>
              </a:lnTo>
              <a:lnTo>
                <a:pt x="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1736638" y="503645"/>
          <a:ext cx="91440" cy="21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4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1278714" y="2"/>
          <a:ext cx="1007287" cy="50364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1278714" y="2"/>
        <a:ext cx="1007287" cy="503643"/>
      </dsp:txXfrm>
    </dsp:sp>
    <dsp:sp modelId="{D34394B5-9A06-4001-8143-0E54A5AF51CB}">
      <dsp:nvSpPr>
        <dsp:cNvPr id="0" name=""/>
        <dsp:cNvSpPr/>
      </dsp:nvSpPr>
      <dsp:spPr>
        <a:xfrm>
          <a:off x="1278714" y="716143"/>
          <a:ext cx="1007287" cy="5036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1278714" y="716143"/>
        <a:ext cx="1007287" cy="503643"/>
      </dsp:txXfrm>
    </dsp:sp>
    <dsp:sp modelId="{9A5DA258-16AD-4CC0-8627-20A3CF336B05}">
      <dsp:nvSpPr>
        <dsp:cNvPr id="0" name=""/>
        <dsp:cNvSpPr/>
      </dsp:nvSpPr>
      <dsp:spPr>
        <a:xfrm>
          <a:off x="18527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</a:t>
          </a:r>
          <a:endParaRPr lang="en-IN" sz="1400" kern="1200" dirty="0"/>
        </a:p>
      </dsp:txBody>
      <dsp:txXfrm>
        <a:off x="18527" y="1431317"/>
        <a:ext cx="1007287" cy="503643"/>
      </dsp:txXfrm>
    </dsp:sp>
    <dsp:sp modelId="{91921BE6-63A8-4291-B12A-BD4E30D9E236}">
      <dsp:nvSpPr>
        <dsp:cNvPr id="0" name=""/>
        <dsp:cNvSpPr/>
      </dsp:nvSpPr>
      <dsp:spPr>
        <a:xfrm>
          <a:off x="1278714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1278714" y="1431317"/>
        <a:ext cx="1007287" cy="503643"/>
      </dsp:txXfrm>
    </dsp:sp>
    <dsp:sp modelId="{95DA12DB-BB42-4D7E-8B37-AF79F9E667A2}">
      <dsp:nvSpPr>
        <dsp:cNvPr id="0" name=""/>
        <dsp:cNvSpPr/>
      </dsp:nvSpPr>
      <dsp:spPr>
        <a:xfrm>
          <a:off x="2456163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2456163" y="1431317"/>
        <a:ext cx="1007287" cy="503643"/>
      </dsp:txXfrm>
    </dsp:sp>
    <dsp:sp modelId="{BA9E0F87-9AE1-46A9-B6C9-6D52BA699194}">
      <dsp:nvSpPr>
        <dsp:cNvPr id="0" name=""/>
        <dsp:cNvSpPr/>
      </dsp:nvSpPr>
      <dsp:spPr>
        <a:xfrm>
          <a:off x="2707984" y="2146491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2707984" y="2146491"/>
        <a:ext cx="1007287" cy="503643"/>
      </dsp:txXfrm>
    </dsp:sp>
    <dsp:sp modelId="{3998A5FB-DB35-446E-A3A0-E10977ED4C22}">
      <dsp:nvSpPr>
        <dsp:cNvPr id="0" name=""/>
        <dsp:cNvSpPr/>
      </dsp:nvSpPr>
      <dsp:spPr>
        <a:xfrm>
          <a:off x="2707984" y="2861665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2707984" y="2861665"/>
        <a:ext cx="1007287" cy="503643"/>
      </dsp:txXfrm>
    </dsp:sp>
    <dsp:sp modelId="{E4C22B0F-8BF4-4BAD-85E7-3B17C4A0C216}">
      <dsp:nvSpPr>
        <dsp:cNvPr id="0" name=""/>
        <dsp:cNvSpPr/>
      </dsp:nvSpPr>
      <dsp:spPr>
        <a:xfrm>
          <a:off x="2707984" y="3576839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2707984" y="3576839"/>
        <a:ext cx="1007287" cy="503643"/>
      </dsp:txXfrm>
    </dsp:sp>
    <dsp:sp modelId="{4D32ACF7-3C0E-4D27-9427-FEB6791BD016}">
      <dsp:nvSpPr>
        <dsp:cNvPr id="0" name=""/>
        <dsp:cNvSpPr/>
      </dsp:nvSpPr>
      <dsp:spPr>
        <a:xfrm>
          <a:off x="2707984" y="4292013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4292013"/>
        <a:ext cx="1007287" cy="503643"/>
      </dsp:txXfrm>
    </dsp:sp>
    <dsp:sp modelId="{F86C8D5A-020A-4867-B0B5-79BAAAB53CAD}">
      <dsp:nvSpPr>
        <dsp:cNvPr id="0" name=""/>
        <dsp:cNvSpPr/>
      </dsp:nvSpPr>
      <dsp:spPr>
        <a:xfrm>
          <a:off x="2707984" y="5007187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5007187"/>
        <a:ext cx="1007287" cy="503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2556891" y="1934960"/>
          <a:ext cx="151093" cy="3324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048"/>
              </a:lnTo>
              <a:lnTo>
                <a:pt x="151093" y="332404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2556891" y="1934960"/>
          <a:ext cx="151093" cy="2608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8874"/>
              </a:lnTo>
              <a:lnTo>
                <a:pt x="151093" y="260887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2556891" y="1934960"/>
          <a:ext cx="151093" cy="1893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700"/>
              </a:lnTo>
              <a:lnTo>
                <a:pt x="151093" y="189370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2556891" y="1934960"/>
          <a:ext cx="151093" cy="1178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526"/>
              </a:lnTo>
              <a:lnTo>
                <a:pt x="151093" y="11785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2556891" y="1934960"/>
          <a:ext cx="151093" cy="463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352"/>
              </a:lnTo>
              <a:lnTo>
                <a:pt x="151093" y="46335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1782358" y="1219786"/>
          <a:ext cx="1177448" cy="211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65"/>
              </a:lnTo>
              <a:lnTo>
                <a:pt x="1177448" y="105765"/>
              </a:lnTo>
              <a:lnTo>
                <a:pt x="1177448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1736638" y="1219786"/>
          <a:ext cx="91440" cy="211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522171" y="1219786"/>
          <a:ext cx="1260186" cy="211530"/>
        </a:xfrm>
        <a:custGeom>
          <a:avLst/>
          <a:gdLst/>
          <a:ahLst/>
          <a:cxnLst/>
          <a:rect l="0" t="0" r="0" b="0"/>
          <a:pathLst>
            <a:path>
              <a:moveTo>
                <a:pt x="1260186" y="0"/>
              </a:moveTo>
              <a:lnTo>
                <a:pt x="1260186" y="105765"/>
              </a:lnTo>
              <a:lnTo>
                <a:pt x="0" y="105765"/>
              </a:lnTo>
              <a:lnTo>
                <a:pt x="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1736638" y="503645"/>
          <a:ext cx="91440" cy="21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4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1278714" y="2"/>
          <a:ext cx="1007287" cy="50364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1278714" y="2"/>
        <a:ext cx="1007287" cy="503643"/>
      </dsp:txXfrm>
    </dsp:sp>
    <dsp:sp modelId="{D34394B5-9A06-4001-8143-0E54A5AF51CB}">
      <dsp:nvSpPr>
        <dsp:cNvPr id="0" name=""/>
        <dsp:cNvSpPr/>
      </dsp:nvSpPr>
      <dsp:spPr>
        <a:xfrm>
          <a:off x="1278714" y="716143"/>
          <a:ext cx="1007287" cy="5036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1278714" y="716143"/>
        <a:ext cx="1007287" cy="503643"/>
      </dsp:txXfrm>
    </dsp:sp>
    <dsp:sp modelId="{9A5DA258-16AD-4CC0-8627-20A3CF336B05}">
      <dsp:nvSpPr>
        <dsp:cNvPr id="0" name=""/>
        <dsp:cNvSpPr/>
      </dsp:nvSpPr>
      <dsp:spPr>
        <a:xfrm>
          <a:off x="18527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</a:t>
          </a:r>
          <a:endParaRPr lang="en-IN" sz="1400" kern="1200" dirty="0"/>
        </a:p>
      </dsp:txBody>
      <dsp:txXfrm>
        <a:off x="18527" y="1431317"/>
        <a:ext cx="1007287" cy="503643"/>
      </dsp:txXfrm>
    </dsp:sp>
    <dsp:sp modelId="{91921BE6-63A8-4291-B12A-BD4E30D9E236}">
      <dsp:nvSpPr>
        <dsp:cNvPr id="0" name=""/>
        <dsp:cNvSpPr/>
      </dsp:nvSpPr>
      <dsp:spPr>
        <a:xfrm>
          <a:off x="1278714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1278714" y="1431317"/>
        <a:ext cx="1007287" cy="503643"/>
      </dsp:txXfrm>
    </dsp:sp>
    <dsp:sp modelId="{95DA12DB-BB42-4D7E-8B37-AF79F9E667A2}">
      <dsp:nvSpPr>
        <dsp:cNvPr id="0" name=""/>
        <dsp:cNvSpPr/>
      </dsp:nvSpPr>
      <dsp:spPr>
        <a:xfrm>
          <a:off x="2456163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2456163" y="1431317"/>
        <a:ext cx="1007287" cy="503643"/>
      </dsp:txXfrm>
    </dsp:sp>
    <dsp:sp modelId="{BA9E0F87-9AE1-46A9-B6C9-6D52BA699194}">
      <dsp:nvSpPr>
        <dsp:cNvPr id="0" name=""/>
        <dsp:cNvSpPr/>
      </dsp:nvSpPr>
      <dsp:spPr>
        <a:xfrm>
          <a:off x="2707984" y="2146491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2707984" y="2146491"/>
        <a:ext cx="1007287" cy="503643"/>
      </dsp:txXfrm>
    </dsp:sp>
    <dsp:sp modelId="{3998A5FB-DB35-446E-A3A0-E10977ED4C22}">
      <dsp:nvSpPr>
        <dsp:cNvPr id="0" name=""/>
        <dsp:cNvSpPr/>
      </dsp:nvSpPr>
      <dsp:spPr>
        <a:xfrm>
          <a:off x="2707984" y="2861665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2707984" y="2861665"/>
        <a:ext cx="1007287" cy="503643"/>
      </dsp:txXfrm>
    </dsp:sp>
    <dsp:sp modelId="{E4C22B0F-8BF4-4BAD-85E7-3B17C4A0C216}">
      <dsp:nvSpPr>
        <dsp:cNvPr id="0" name=""/>
        <dsp:cNvSpPr/>
      </dsp:nvSpPr>
      <dsp:spPr>
        <a:xfrm>
          <a:off x="2707984" y="3576839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2707984" y="3576839"/>
        <a:ext cx="1007287" cy="503643"/>
      </dsp:txXfrm>
    </dsp:sp>
    <dsp:sp modelId="{4D32ACF7-3C0E-4D27-9427-FEB6791BD016}">
      <dsp:nvSpPr>
        <dsp:cNvPr id="0" name=""/>
        <dsp:cNvSpPr/>
      </dsp:nvSpPr>
      <dsp:spPr>
        <a:xfrm>
          <a:off x="2707984" y="4292013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4292013"/>
        <a:ext cx="1007287" cy="503643"/>
      </dsp:txXfrm>
    </dsp:sp>
    <dsp:sp modelId="{F86C8D5A-020A-4867-B0B5-79BAAAB53CAD}">
      <dsp:nvSpPr>
        <dsp:cNvPr id="0" name=""/>
        <dsp:cNvSpPr/>
      </dsp:nvSpPr>
      <dsp:spPr>
        <a:xfrm>
          <a:off x="2707984" y="5007187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5007187"/>
        <a:ext cx="1007287" cy="5036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9923917" y="1935643"/>
          <a:ext cx="150967" cy="3321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1285"/>
              </a:lnTo>
              <a:lnTo>
                <a:pt x="150967" y="3321285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9923917" y="1935643"/>
          <a:ext cx="150967" cy="2606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706"/>
              </a:lnTo>
              <a:lnTo>
                <a:pt x="150967" y="260670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9923917" y="1935643"/>
          <a:ext cx="150967" cy="1892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126"/>
              </a:lnTo>
              <a:lnTo>
                <a:pt x="150967" y="18921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9923917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9923917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9108692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7"/>
              </a:lnTo>
              <a:lnTo>
                <a:pt x="1217804" y="105677"/>
              </a:lnTo>
              <a:lnTo>
                <a:pt x="1217804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9062972" y="1221063"/>
          <a:ext cx="91440" cy="211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7890888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1217804" y="0"/>
              </a:moveTo>
              <a:lnTo>
                <a:pt x="1217804" y="105677"/>
              </a:lnTo>
              <a:lnTo>
                <a:pt x="0" y="105677"/>
              </a:lnTo>
              <a:lnTo>
                <a:pt x="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5973771" y="506247"/>
          <a:ext cx="3134921" cy="211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913"/>
              </a:lnTo>
              <a:lnTo>
                <a:pt x="3134921" y="105913"/>
              </a:lnTo>
              <a:lnTo>
                <a:pt x="3134921" y="21159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77E12-8451-4956-B608-761B5F09C2D4}">
      <dsp:nvSpPr>
        <dsp:cNvPr id="0" name=""/>
        <dsp:cNvSpPr/>
      </dsp:nvSpPr>
      <dsp:spPr>
        <a:xfrm>
          <a:off x="6270503" y="1935643"/>
          <a:ext cx="150967" cy="1892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126"/>
              </a:lnTo>
              <a:lnTo>
                <a:pt x="150967" y="18921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93BD6-1A3E-4F93-AEED-E0230E88B8F2}">
      <dsp:nvSpPr>
        <dsp:cNvPr id="0" name=""/>
        <dsp:cNvSpPr/>
      </dsp:nvSpPr>
      <dsp:spPr>
        <a:xfrm>
          <a:off x="6270503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9EF43-612A-46D9-85A4-67B4C8458838}">
      <dsp:nvSpPr>
        <dsp:cNvPr id="0" name=""/>
        <dsp:cNvSpPr/>
      </dsp:nvSpPr>
      <dsp:spPr>
        <a:xfrm>
          <a:off x="6270503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7F51A-EF8B-4002-8E39-3909C3DE053F}">
      <dsp:nvSpPr>
        <dsp:cNvPr id="0" name=""/>
        <dsp:cNvSpPr/>
      </dsp:nvSpPr>
      <dsp:spPr>
        <a:xfrm>
          <a:off x="6049980" y="1221063"/>
          <a:ext cx="623103" cy="2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7"/>
              </a:lnTo>
              <a:lnTo>
                <a:pt x="623103" y="105677"/>
              </a:lnTo>
              <a:lnTo>
                <a:pt x="623103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3244-C415-4C92-BF03-678DFC42079E}">
      <dsp:nvSpPr>
        <dsp:cNvPr id="0" name=""/>
        <dsp:cNvSpPr/>
      </dsp:nvSpPr>
      <dsp:spPr>
        <a:xfrm>
          <a:off x="5052698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06BE-455C-441E-8C3C-F25E726BF20F}">
      <dsp:nvSpPr>
        <dsp:cNvPr id="0" name=""/>
        <dsp:cNvSpPr/>
      </dsp:nvSpPr>
      <dsp:spPr>
        <a:xfrm>
          <a:off x="5052698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78BD3-C7F0-4AFA-AA69-DFA0187BB0F4}">
      <dsp:nvSpPr>
        <dsp:cNvPr id="0" name=""/>
        <dsp:cNvSpPr/>
      </dsp:nvSpPr>
      <dsp:spPr>
        <a:xfrm>
          <a:off x="5455278" y="1221063"/>
          <a:ext cx="594701" cy="211354"/>
        </a:xfrm>
        <a:custGeom>
          <a:avLst/>
          <a:gdLst/>
          <a:ahLst/>
          <a:cxnLst/>
          <a:rect l="0" t="0" r="0" b="0"/>
          <a:pathLst>
            <a:path>
              <a:moveTo>
                <a:pt x="594701" y="0"/>
              </a:moveTo>
              <a:lnTo>
                <a:pt x="594701" y="105677"/>
              </a:lnTo>
              <a:lnTo>
                <a:pt x="0" y="105677"/>
              </a:lnTo>
              <a:lnTo>
                <a:pt x="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BDF0B-9252-427C-92A0-82462F893BF3}">
      <dsp:nvSpPr>
        <dsp:cNvPr id="0" name=""/>
        <dsp:cNvSpPr/>
      </dsp:nvSpPr>
      <dsp:spPr>
        <a:xfrm>
          <a:off x="5928051" y="506247"/>
          <a:ext cx="91440" cy="2115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913"/>
              </a:lnTo>
              <a:lnTo>
                <a:pt x="121928" y="105913"/>
              </a:lnTo>
              <a:lnTo>
                <a:pt x="121928" y="21159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71288-B20D-4295-AA1D-D0D905B366FD}">
      <dsp:nvSpPr>
        <dsp:cNvPr id="0" name=""/>
        <dsp:cNvSpPr/>
      </dsp:nvSpPr>
      <dsp:spPr>
        <a:xfrm>
          <a:off x="3646919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DCFB3-3D7D-4A92-AD26-7CA569616571}">
      <dsp:nvSpPr>
        <dsp:cNvPr id="0" name=""/>
        <dsp:cNvSpPr/>
      </dsp:nvSpPr>
      <dsp:spPr>
        <a:xfrm>
          <a:off x="3646919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A4C90-7BFF-4711-B8B1-B3421F913C6D}">
      <dsp:nvSpPr>
        <dsp:cNvPr id="0" name=""/>
        <dsp:cNvSpPr/>
      </dsp:nvSpPr>
      <dsp:spPr>
        <a:xfrm>
          <a:off x="2831694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7"/>
              </a:lnTo>
              <a:lnTo>
                <a:pt x="1217804" y="105677"/>
              </a:lnTo>
              <a:lnTo>
                <a:pt x="1217804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40A21-C8CA-4E0C-83AF-91594659EF0D}">
      <dsp:nvSpPr>
        <dsp:cNvPr id="0" name=""/>
        <dsp:cNvSpPr/>
      </dsp:nvSpPr>
      <dsp:spPr>
        <a:xfrm>
          <a:off x="2785974" y="1221063"/>
          <a:ext cx="91440" cy="211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592DC-1CDC-4B63-8754-FBDB587C43C4}">
      <dsp:nvSpPr>
        <dsp:cNvPr id="0" name=""/>
        <dsp:cNvSpPr/>
      </dsp:nvSpPr>
      <dsp:spPr>
        <a:xfrm>
          <a:off x="1211309" y="1935643"/>
          <a:ext cx="150967" cy="1177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546"/>
              </a:lnTo>
              <a:lnTo>
                <a:pt x="150967" y="117754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67D1D-B9BC-474B-B8D2-8B1E0266A82A}">
      <dsp:nvSpPr>
        <dsp:cNvPr id="0" name=""/>
        <dsp:cNvSpPr/>
      </dsp:nvSpPr>
      <dsp:spPr>
        <a:xfrm>
          <a:off x="1211309" y="1935643"/>
          <a:ext cx="150967" cy="46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67"/>
              </a:lnTo>
              <a:lnTo>
                <a:pt x="150967" y="46296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50C6A-BBA2-4D7A-922E-9E1F231F94B3}">
      <dsp:nvSpPr>
        <dsp:cNvPr id="0" name=""/>
        <dsp:cNvSpPr/>
      </dsp:nvSpPr>
      <dsp:spPr>
        <a:xfrm>
          <a:off x="1613889" y="1221063"/>
          <a:ext cx="1217804" cy="211354"/>
        </a:xfrm>
        <a:custGeom>
          <a:avLst/>
          <a:gdLst/>
          <a:ahLst/>
          <a:cxnLst/>
          <a:rect l="0" t="0" r="0" b="0"/>
          <a:pathLst>
            <a:path>
              <a:moveTo>
                <a:pt x="1217804" y="0"/>
              </a:moveTo>
              <a:lnTo>
                <a:pt x="1217804" y="105677"/>
              </a:lnTo>
              <a:lnTo>
                <a:pt x="0" y="105677"/>
              </a:lnTo>
              <a:lnTo>
                <a:pt x="0" y="21135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2DAFA-A36F-4A23-9AD0-886F791D3168}">
      <dsp:nvSpPr>
        <dsp:cNvPr id="0" name=""/>
        <dsp:cNvSpPr/>
      </dsp:nvSpPr>
      <dsp:spPr>
        <a:xfrm>
          <a:off x="2831694" y="506247"/>
          <a:ext cx="3142077" cy="211591"/>
        </a:xfrm>
        <a:custGeom>
          <a:avLst/>
          <a:gdLst/>
          <a:ahLst/>
          <a:cxnLst/>
          <a:rect l="0" t="0" r="0" b="0"/>
          <a:pathLst>
            <a:path>
              <a:moveTo>
                <a:pt x="3142077" y="0"/>
              </a:moveTo>
              <a:lnTo>
                <a:pt x="3142077" y="105913"/>
              </a:lnTo>
              <a:lnTo>
                <a:pt x="0" y="105913"/>
              </a:lnTo>
              <a:lnTo>
                <a:pt x="0" y="21159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5470546" y="3022"/>
          <a:ext cx="1006450" cy="50322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5470546" y="3022"/>
        <a:ext cx="1006450" cy="503225"/>
      </dsp:txXfrm>
    </dsp:sp>
    <dsp:sp modelId="{23196580-17A8-4D3B-A303-B24D36C57F1F}">
      <dsp:nvSpPr>
        <dsp:cNvPr id="0" name=""/>
        <dsp:cNvSpPr/>
      </dsp:nvSpPr>
      <dsp:spPr>
        <a:xfrm>
          <a:off x="2135160" y="717838"/>
          <a:ext cx="1393067" cy="5032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Interconnections</a:t>
          </a:r>
          <a:endParaRPr lang="en-IN" sz="1400" kern="1200" dirty="0"/>
        </a:p>
      </dsp:txBody>
      <dsp:txXfrm>
        <a:off x="2135160" y="717838"/>
        <a:ext cx="1393067" cy="503225"/>
      </dsp:txXfrm>
    </dsp:sp>
    <dsp:sp modelId="{0E4F6ECF-7E92-4B9B-BB39-434881A751B9}">
      <dsp:nvSpPr>
        <dsp:cNvPr id="0" name=""/>
        <dsp:cNvSpPr/>
      </dsp:nvSpPr>
      <dsp:spPr>
        <a:xfrm>
          <a:off x="1110664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 Forward</a:t>
          </a:r>
          <a:endParaRPr lang="en-IN" sz="1400" kern="1200" dirty="0"/>
        </a:p>
      </dsp:txBody>
      <dsp:txXfrm>
        <a:off x="1110664" y="1432417"/>
        <a:ext cx="1006450" cy="503225"/>
      </dsp:txXfrm>
    </dsp:sp>
    <dsp:sp modelId="{6EC32ABA-EA29-4001-981F-081A584D51A0}">
      <dsp:nvSpPr>
        <dsp:cNvPr id="0" name=""/>
        <dsp:cNvSpPr/>
      </dsp:nvSpPr>
      <dsp:spPr>
        <a:xfrm>
          <a:off x="1362277" y="2146997"/>
          <a:ext cx="122993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1362277" y="2146997"/>
        <a:ext cx="1229932" cy="503225"/>
      </dsp:txXfrm>
    </dsp:sp>
    <dsp:sp modelId="{4C6D15CB-4C9F-4EC7-9AFF-89F1472A7EA9}">
      <dsp:nvSpPr>
        <dsp:cNvPr id="0" name=""/>
        <dsp:cNvSpPr/>
      </dsp:nvSpPr>
      <dsp:spPr>
        <a:xfrm>
          <a:off x="1362277" y="2861577"/>
          <a:ext cx="122993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1362277" y="2861577"/>
        <a:ext cx="1229932" cy="503225"/>
      </dsp:txXfrm>
    </dsp:sp>
    <dsp:sp modelId="{90083FA9-5B9A-44AF-B14A-F20F7530FB05}">
      <dsp:nvSpPr>
        <dsp:cNvPr id="0" name=""/>
        <dsp:cNvSpPr/>
      </dsp:nvSpPr>
      <dsp:spPr>
        <a:xfrm>
          <a:off x="2328469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Convolution</a:t>
          </a:r>
          <a:endParaRPr lang="en-IN" sz="1400" kern="1200" dirty="0"/>
        </a:p>
      </dsp:txBody>
      <dsp:txXfrm>
        <a:off x="2328469" y="1432417"/>
        <a:ext cx="1006450" cy="503225"/>
      </dsp:txXfrm>
    </dsp:sp>
    <dsp:sp modelId="{C22E84EF-5FC1-4732-9E60-278D54E19DFA}">
      <dsp:nvSpPr>
        <dsp:cNvPr id="0" name=""/>
        <dsp:cNvSpPr/>
      </dsp:nvSpPr>
      <dsp:spPr>
        <a:xfrm>
          <a:off x="3546274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Recurrent</a:t>
          </a:r>
          <a:endParaRPr lang="en-IN" sz="1400" kern="1200" dirty="0"/>
        </a:p>
      </dsp:txBody>
      <dsp:txXfrm>
        <a:off x="3546274" y="1432417"/>
        <a:ext cx="1006450" cy="503225"/>
      </dsp:txXfrm>
    </dsp:sp>
    <dsp:sp modelId="{915D2EBF-55D4-419A-B614-606927ADED2E}">
      <dsp:nvSpPr>
        <dsp:cNvPr id="0" name=""/>
        <dsp:cNvSpPr/>
      </dsp:nvSpPr>
      <dsp:spPr>
        <a:xfrm>
          <a:off x="3797886" y="2146997"/>
          <a:ext cx="1194424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Layer</a:t>
          </a:r>
          <a:endParaRPr lang="en-IN" sz="1400" kern="1200" dirty="0"/>
        </a:p>
      </dsp:txBody>
      <dsp:txXfrm>
        <a:off x="3797886" y="2146997"/>
        <a:ext cx="1194424" cy="503225"/>
      </dsp:txXfrm>
    </dsp:sp>
    <dsp:sp modelId="{9ED211F1-E6A6-412A-93C0-41E8C4C1D1F6}">
      <dsp:nvSpPr>
        <dsp:cNvPr id="0" name=""/>
        <dsp:cNvSpPr/>
      </dsp:nvSpPr>
      <dsp:spPr>
        <a:xfrm>
          <a:off x="3797886" y="2861577"/>
          <a:ext cx="1194424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Multilayer</a:t>
          </a:r>
          <a:endParaRPr lang="en-IN" sz="1400" kern="1200" dirty="0"/>
        </a:p>
      </dsp:txBody>
      <dsp:txXfrm>
        <a:off x="3797886" y="2861577"/>
        <a:ext cx="1194424" cy="503225"/>
      </dsp:txXfrm>
    </dsp:sp>
    <dsp:sp modelId="{BCF14A2D-1922-4073-915A-B4F265BEBB47}">
      <dsp:nvSpPr>
        <dsp:cNvPr id="0" name=""/>
        <dsp:cNvSpPr/>
      </dsp:nvSpPr>
      <dsp:spPr>
        <a:xfrm>
          <a:off x="5546754" y="717838"/>
          <a:ext cx="1006450" cy="5032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  <a:endParaRPr lang="en-IN" sz="1400" kern="1200" dirty="0"/>
        </a:p>
      </dsp:txBody>
      <dsp:txXfrm>
        <a:off x="5546754" y="717838"/>
        <a:ext cx="1006450" cy="503225"/>
      </dsp:txXfrm>
    </dsp:sp>
    <dsp:sp modelId="{7F7BE618-DD7B-486D-88A1-B85F549A96F4}">
      <dsp:nvSpPr>
        <dsp:cNvPr id="0" name=""/>
        <dsp:cNvSpPr/>
      </dsp:nvSpPr>
      <dsp:spPr>
        <a:xfrm>
          <a:off x="4952053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Rules</a:t>
          </a:r>
          <a:endParaRPr lang="en-IN" sz="1400" kern="1200" dirty="0"/>
        </a:p>
      </dsp:txBody>
      <dsp:txXfrm>
        <a:off x="4952053" y="1432417"/>
        <a:ext cx="1006450" cy="503225"/>
      </dsp:txXfrm>
    </dsp:sp>
    <dsp:sp modelId="{E29BD128-C426-44F5-9A0D-7ED284B4623D}">
      <dsp:nvSpPr>
        <dsp:cNvPr id="0" name=""/>
        <dsp:cNvSpPr/>
      </dsp:nvSpPr>
      <dsp:spPr>
        <a:xfrm>
          <a:off x="5203666" y="214699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Parameter Learning</a:t>
          </a:r>
          <a:endParaRPr lang="en-IN" sz="1400" kern="1200" dirty="0"/>
        </a:p>
      </dsp:txBody>
      <dsp:txXfrm>
        <a:off x="5203666" y="2146997"/>
        <a:ext cx="1006450" cy="503225"/>
      </dsp:txXfrm>
    </dsp:sp>
    <dsp:sp modelId="{5FA948D4-EAAA-4159-B769-3D3469463D0A}">
      <dsp:nvSpPr>
        <dsp:cNvPr id="0" name=""/>
        <dsp:cNvSpPr/>
      </dsp:nvSpPr>
      <dsp:spPr>
        <a:xfrm>
          <a:off x="5203666" y="286157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Structure Learning</a:t>
          </a:r>
          <a:endParaRPr lang="en-IN" sz="1400" kern="1200" dirty="0"/>
        </a:p>
      </dsp:txBody>
      <dsp:txXfrm>
        <a:off x="5203666" y="2861577"/>
        <a:ext cx="1006450" cy="503225"/>
      </dsp:txXfrm>
    </dsp:sp>
    <dsp:sp modelId="{986875B8-A1F9-41D5-BF31-DEA9DC373699}">
      <dsp:nvSpPr>
        <dsp:cNvPr id="0" name=""/>
        <dsp:cNvSpPr/>
      </dsp:nvSpPr>
      <dsp:spPr>
        <a:xfrm>
          <a:off x="6169858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Types</a:t>
          </a:r>
          <a:endParaRPr lang="en-IN" sz="1400" kern="1200" dirty="0"/>
        </a:p>
      </dsp:txBody>
      <dsp:txXfrm>
        <a:off x="6169858" y="1432417"/>
        <a:ext cx="1006450" cy="503225"/>
      </dsp:txXfrm>
    </dsp:sp>
    <dsp:sp modelId="{A1DB6A62-B0C9-4599-8007-5A991CCD614C}">
      <dsp:nvSpPr>
        <dsp:cNvPr id="0" name=""/>
        <dsp:cNvSpPr/>
      </dsp:nvSpPr>
      <dsp:spPr>
        <a:xfrm>
          <a:off x="6421470" y="2146997"/>
          <a:ext cx="135441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Supervised</a:t>
          </a:r>
          <a:endParaRPr lang="en-IN" sz="1400" kern="1200" dirty="0"/>
        </a:p>
      </dsp:txBody>
      <dsp:txXfrm>
        <a:off x="6421470" y="2146997"/>
        <a:ext cx="1354410" cy="503225"/>
      </dsp:txXfrm>
    </dsp:sp>
    <dsp:sp modelId="{C3AE1041-867C-47ED-8C8C-83328C0715F8}">
      <dsp:nvSpPr>
        <dsp:cNvPr id="0" name=""/>
        <dsp:cNvSpPr/>
      </dsp:nvSpPr>
      <dsp:spPr>
        <a:xfrm>
          <a:off x="6421470" y="2861577"/>
          <a:ext cx="134689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Unsupervised</a:t>
          </a:r>
          <a:endParaRPr lang="en-IN" sz="1400" kern="1200" dirty="0"/>
        </a:p>
      </dsp:txBody>
      <dsp:txXfrm>
        <a:off x="6421470" y="2861577"/>
        <a:ext cx="1346892" cy="503225"/>
      </dsp:txXfrm>
    </dsp:sp>
    <dsp:sp modelId="{6837F828-EFD3-4FD6-B004-1BBB76DAD358}">
      <dsp:nvSpPr>
        <dsp:cNvPr id="0" name=""/>
        <dsp:cNvSpPr/>
      </dsp:nvSpPr>
      <dsp:spPr>
        <a:xfrm>
          <a:off x="6421470" y="3576156"/>
          <a:ext cx="1346892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Reinforcement </a:t>
          </a:r>
          <a:endParaRPr lang="en-IN" sz="1400" kern="1200" dirty="0"/>
        </a:p>
      </dsp:txBody>
      <dsp:txXfrm>
        <a:off x="6421470" y="3576156"/>
        <a:ext cx="1346892" cy="503225"/>
      </dsp:txXfrm>
    </dsp:sp>
    <dsp:sp modelId="{D34394B5-9A06-4001-8143-0E54A5AF51CB}">
      <dsp:nvSpPr>
        <dsp:cNvPr id="0" name=""/>
        <dsp:cNvSpPr/>
      </dsp:nvSpPr>
      <dsp:spPr>
        <a:xfrm>
          <a:off x="8605467" y="717838"/>
          <a:ext cx="1006450" cy="5032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8605467" y="717838"/>
        <a:ext cx="1006450" cy="503225"/>
      </dsp:txXfrm>
    </dsp:sp>
    <dsp:sp modelId="{9A5DA258-16AD-4CC0-8627-20A3CF336B05}">
      <dsp:nvSpPr>
        <dsp:cNvPr id="0" name=""/>
        <dsp:cNvSpPr/>
      </dsp:nvSpPr>
      <dsp:spPr>
        <a:xfrm>
          <a:off x="7387663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</a:t>
          </a:r>
          <a:endParaRPr lang="en-IN" sz="1400" kern="1200" dirty="0"/>
        </a:p>
      </dsp:txBody>
      <dsp:txXfrm>
        <a:off x="7387663" y="1432417"/>
        <a:ext cx="1006450" cy="503225"/>
      </dsp:txXfrm>
    </dsp:sp>
    <dsp:sp modelId="{91921BE6-63A8-4291-B12A-BD4E30D9E236}">
      <dsp:nvSpPr>
        <dsp:cNvPr id="0" name=""/>
        <dsp:cNvSpPr/>
      </dsp:nvSpPr>
      <dsp:spPr>
        <a:xfrm>
          <a:off x="8605467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8605467" y="1432417"/>
        <a:ext cx="1006450" cy="503225"/>
      </dsp:txXfrm>
    </dsp:sp>
    <dsp:sp modelId="{95DA12DB-BB42-4D7E-8B37-AF79F9E667A2}">
      <dsp:nvSpPr>
        <dsp:cNvPr id="0" name=""/>
        <dsp:cNvSpPr/>
      </dsp:nvSpPr>
      <dsp:spPr>
        <a:xfrm>
          <a:off x="9823272" y="1432417"/>
          <a:ext cx="1006450" cy="503225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9823272" y="1432417"/>
        <a:ext cx="1006450" cy="503225"/>
      </dsp:txXfrm>
    </dsp:sp>
    <dsp:sp modelId="{BA9E0F87-9AE1-46A9-B6C9-6D52BA699194}">
      <dsp:nvSpPr>
        <dsp:cNvPr id="0" name=""/>
        <dsp:cNvSpPr/>
      </dsp:nvSpPr>
      <dsp:spPr>
        <a:xfrm>
          <a:off x="10074885" y="214699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10074885" y="2146997"/>
        <a:ext cx="1006450" cy="503225"/>
      </dsp:txXfrm>
    </dsp:sp>
    <dsp:sp modelId="{3998A5FB-DB35-446E-A3A0-E10977ED4C22}">
      <dsp:nvSpPr>
        <dsp:cNvPr id="0" name=""/>
        <dsp:cNvSpPr/>
      </dsp:nvSpPr>
      <dsp:spPr>
        <a:xfrm>
          <a:off x="10074885" y="2861577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10074885" y="2861577"/>
        <a:ext cx="1006450" cy="503225"/>
      </dsp:txXfrm>
    </dsp:sp>
    <dsp:sp modelId="{E4C22B0F-8BF4-4BAD-85E7-3B17C4A0C216}">
      <dsp:nvSpPr>
        <dsp:cNvPr id="0" name=""/>
        <dsp:cNvSpPr/>
      </dsp:nvSpPr>
      <dsp:spPr>
        <a:xfrm>
          <a:off x="10074885" y="3576156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10074885" y="3576156"/>
        <a:ext cx="1006450" cy="503225"/>
      </dsp:txXfrm>
    </dsp:sp>
    <dsp:sp modelId="{4D32ACF7-3C0E-4D27-9427-FEB6791BD016}">
      <dsp:nvSpPr>
        <dsp:cNvPr id="0" name=""/>
        <dsp:cNvSpPr/>
      </dsp:nvSpPr>
      <dsp:spPr>
        <a:xfrm>
          <a:off x="10074885" y="4290736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10074885" y="4290736"/>
        <a:ext cx="1006450" cy="503225"/>
      </dsp:txXfrm>
    </dsp:sp>
    <dsp:sp modelId="{F86C8D5A-020A-4867-B0B5-79BAAAB53CAD}">
      <dsp:nvSpPr>
        <dsp:cNvPr id="0" name=""/>
        <dsp:cNvSpPr/>
      </dsp:nvSpPr>
      <dsp:spPr>
        <a:xfrm>
          <a:off x="10074885" y="5005316"/>
          <a:ext cx="1006450" cy="503225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10074885" y="5005316"/>
        <a:ext cx="1006450" cy="5032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77E12-8451-4956-B608-761B5F09C2D4}">
      <dsp:nvSpPr>
        <dsp:cNvPr id="0" name=""/>
        <dsp:cNvSpPr/>
      </dsp:nvSpPr>
      <dsp:spPr>
        <a:xfrm>
          <a:off x="3536493" y="2613039"/>
          <a:ext cx="204085" cy="2557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7876"/>
              </a:lnTo>
              <a:lnTo>
                <a:pt x="204085" y="255787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93BD6-1A3E-4F93-AEED-E0230E88B8F2}">
      <dsp:nvSpPr>
        <dsp:cNvPr id="0" name=""/>
        <dsp:cNvSpPr/>
      </dsp:nvSpPr>
      <dsp:spPr>
        <a:xfrm>
          <a:off x="3536493" y="2613039"/>
          <a:ext cx="204085" cy="1591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869"/>
              </a:lnTo>
              <a:lnTo>
                <a:pt x="204085" y="159186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9EF43-612A-46D9-85A4-67B4C8458838}">
      <dsp:nvSpPr>
        <dsp:cNvPr id="0" name=""/>
        <dsp:cNvSpPr/>
      </dsp:nvSpPr>
      <dsp:spPr>
        <a:xfrm>
          <a:off x="3536493" y="2613039"/>
          <a:ext cx="204085" cy="625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863"/>
              </a:lnTo>
              <a:lnTo>
                <a:pt x="204085" y="62586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7F51A-EF8B-4002-8E39-3909C3DE053F}">
      <dsp:nvSpPr>
        <dsp:cNvPr id="0" name=""/>
        <dsp:cNvSpPr/>
      </dsp:nvSpPr>
      <dsp:spPr>
        <a:xfrm>
          <a:off x="2875935" y="1647033"/>
          <a:ext cx="1204787" cy="285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60"/>
              </a:lnTo>
              <a:lnTo>
                <a:pt x="1204787" y="142860"/>
              </a:lnTo>
              <a:lnTo>
                <a:pt x="1204787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F9C19-3762-48E4-A9A5-7FE76F47364A}">
      <dsp:nvSpPr>
        <dsp:cNvPr id="0" name=""/>
        <dsp:cNvSpPr/>
      </dsp:nvSpPr>
      <dsp:spPr>
        <a:xfrm>
          <a:off x="1890201" y="3579046"/>
          <a:ext cx="204085" cy="625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863"/>
              </a:lnTo>
              <a:lnTo>
                <a:pt x="204085" y="62586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848AA-7477-4409-BC72-EE349A9BD9F5}">
      <dsp:nvSpPr>
        <dsp:cNvPr id="0" name=""/>
        <dsp:cNvSpPr/>
      </dsp:nvSpPr>
      <dsp:spPr>
        <a:xfrm>
          <a:off x="1611283" y="2613039"/>
          <a:ext cx="823146" cy="285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60"/>
              </a:lnTo>
              <a:lnTo>
                <a:pt x="823146" y="142860"/>
              </a:lnTo>
              <a:lnTo>
                <a:pt x="823146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174B5-88E5-483F-8FF0-8BC7120EF720}">
      <dsp:nvSpPr>
        <dsp:cNvPr id="0" name=""/>
        <dsp:cNvSpPr/>
      </dsp:nvSpPr>
      <dsp:spPr>
        <a:xfrm>
          <a:off x="243908" y="3579046"/>
          <a:ext cx="204085" cy="625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863"/>
              </a:lnTo>
              <a:lnTo>
                <a:pt x="204085" y="62586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06BE-455C-441E-8C3C-F25E726BF20F}">
      <dsp:nvSpPr>
        <dsp:cNvPr id="0" name=""/>
        <dsp:cNvSpPr/>
      </dsp:nvSpPr>
      <dsp:spPr>
        <a:xfrm>
          <a:off x="788137" y="2613039"/>
          <a:ext cx="823146" cy="285720"/>
        </a:xfrm>
        <a:custGeom>
          <a:avLst/>
          <a:gdLst/>
          <a:ahLst/>
          <a:cxnLst/>
          <a:rect l="0" t="0" r="0" b="0"/>
          <a:pathLst>
            <a:path>
              <a:moveTo>
                <a:pt x="823146" y="0"/>
              </a:moveTo>
              <a:lnTo>
                <a:pt x="823146" y="142860"/>
              </a:lnTo>
              <a:lnTo>
                <a:pt x="0" y="142860"/>
              </a:lnTo>
              <a:lnTo>
                <a:pt x="0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78BD3-C7F0-4AFA-AA69-DFA0187BB0F4}">
      <dsp:nvSpPr>
        <dsp:cNvPr id="0" name=""/>
        <dsp:cNvSpPr/>
      </dsp:nvSpPr>
      <dsp:spPr>
        <a:xfrm>
          <a:off x="1611283" y="1647033"/>
          <a:ext cx="1264652" cy="285720"/>
        </a:xfrm>
        <a:custGeom>
          <a:avLst/>
          <a:gdLst/>
          <a:ahLst/>
          <a:cxnLst/>
          <a:rect l="0" t="0" r="0" b="0"/>
          <a:pathLst>
            <a:path>
              <a:moveTo>
                <a:pt x="1264652" y="0"/>
              </a:moveTo>
              <a:lnTo>
                <a:pt x="1264652" y="142860"/>
              </a:lnTo>
              <a:lnTo>
                <a:pt x="0" y="142860"/>
              </a:lnTo>
              <a:lnTo>
                <a:pt x="0" y="28572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BDF0B-9252-427C-92A0-82462F893BF3}">
      <dsp:nvSpPr>
        <dsp:cNvPr id="0" name=""/>
        <dsp:cNvSpPr/>
      </dsp:nvSpPr>
      <dsp:spPr>
        <a:xfrm>
          <a:off x="2830215" y="680286"/>
          <a:ext cx="91440" cy="2864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6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2195649" y="0"/>
          <a:ext cx="1360572" cy="6802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2195649" y="0"/>
        <a:ext cx="1360572" cy="680286"/>
      </dsp:txXfrm>
    </dsp:sp>
    <dsp:sp modelId="{BCF14A2D-1922-4073-915A-B4F265BEBB47}">
      <dsp:nvSpPr>
        <dsp:cNvPr id="0" name=""/>
        <dsp:cNvSpPr/>
      </dsp:nvSpPr>
      <dsp:spPr>
        <a:xfrm>
          <a:off x="2195649" y="966747"/>
          <a:ext cx="1360572" cy="6802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  <a:endParaRPr lang="en-IN" sz="1400" kern="1200" dirty="0"/>
        </a:p>
      </dsp:txBody>
      <dsp:txXfrm>
        <a:off x="2195649" y="966747"/>
        <a:ext cx="1360572" cy="680286"/>
      </dsp:txXfrm>
    </dsp:sp>
    <dsp:sp modelId="{7F7BE618-DD7B-486D-88A1-B85F549A96F4}">
      <dsp:nvSpPr>
        <dsp:cNvPr id="0" name=""/>
        <dsp:cNvSpPr/>
      </dsp:nvSpPr>
      <dsp:spPr>
        <a:xfrm>
          <a:off x="930997" y="1932753"/>
          <a:ext cx="1360572" cy="680286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Rules</a:t>
          </a:r>
          <a:endParaRPr lang="en-IN" sz="1400" kern="1200" dirty="0"/>
        </a:p>
      </dsp:txBody>
      <dsp:txXfrm>
        <a:off x="930997" y="1932753"/>
        <a:ext cx="1360572" cy="680286"/>
      </dsp:txXfrm>
    </dsp:sp>
    <dsp:sp modelId="{E29BD128-C426-44F5-9A0D-7ED284B4623D}">
      <dsp:nvSpPr>
        <dsp:cNvPr id="0" name=""/>
        <dsp:cNvSpPr/>
      </dsp:nvSpPr>
      <dsp:spPr>
        <a:xfrm>
          <a:off x="107850" y="2898760"/>
          <a:ext cx="1360572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Parameter Learning</a:t>
          </a:r>
          <a:endParaRPr lang="en-IN" sz="1400" kern="1200" dirty="0"/>
        </a:p>
      </dsp:txBody>
      <dsp:txXfrm>
        <a:off x="107850" y="2898760"/>
        <a:ext cx="1360572" cy="680286"/>
      </dsp:txXfrm>
    </dsp:sp>
    <dsp:sp modelId="{CB65DBE6-4D31-47F3-87F6-27B1E4DDE823}">
      <dsp:nvSpPr>
        <dsp:cNvPr id="0" name=""/>
        <dsp:cNvSpPr/>
      </dsp:nvSpPr>
      <dsp:spPr>
        <a:xfrm>
          <a:off x="447994" y="3864766"/>
          <a:ext cx="1360572" cy="680286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Connection weights are updated</a:t>
          </a:r>
          <a:endParaRPr lang="en-IN" sz="1400" kern="1200" dirty="0"/>
        </a:p>
      </dsp:txBody>
      <dsp:txXfrm>
        <a:off x="447994" y="3864766"/>
        <a:ext cx="1360572" cy="680286"/>
      </dsp:txXfrm>
    </dsp:sp>
    <dsp:sp modelId="{01D47B60-B16C-48B1-8890-82FE7EC423FB}">
      <dsp:nvSpPr>
        <dsp:cNvPr id="0" name=""/>
        <dsp:cNvSpPr/>
      </dsp:nvSpPr>
      <dsp:spPr>
        <a:xfrm>
          <a:off x="1754143" y="2898760"/>
          <a:ext cx="1360572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Structure Learning</a:t>
          </a:r>
          <a:endParaRPr lang="en-IN" sz="1400" kern="1200" dirty="0"/>
        </a:p>
      </dsp:txBody>
      <dsp:txXfrm>
        <a:off x="1754143" y="2898760"/>
        <a:ext cx="1360572" cy="680286"/>
      </dsp:txXfrm>
    </dsp:sp>
    <dsp:sp modelId="{7BAD6BF4-9BEF-4D8E-BEB4-98E0722047D1}">
      <dsp:nvSpPr>
        <dsp:cNvPr id="0" name=""/>
        <dsp:cNvSpPr/>
      </dsp:nvSpPr>
      <dsp:spPr>
        <a:xfrm>
          <a:off x="2094286" y="3864766"/>
          <a:ext cx="1360572" cy="680286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Change in network structure</a:t>
          </a:r>
          <a:endParaRPr lang="en-IN" sz="1400" kern="1200" dirty="0"/>
        </a:p>
      </dsp:txBody>
      <dsp:txXfrm>
        <a:off x="2094286" y="3864766"/>
        <a:ext cx="1360572" cy="680286"/>
      </dsp:txXfrm>
    </dsp:sp>
    <dsp:sp modelId="{986875B8-A1F9-41D5-BF31-DEA9DC373699}">
      <dsp:nvSpPr>
        <dsp:cNvPr id="0" name=""/>
        <dsp:cNvSpPr/>
      </dsp:nvSpPr>
      <dsp:spPr>
        <a:xfrm>
          <a:off x="3400436" y="1932753"/>
          <a:ext cx="1360572" cy="680286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Types</a:t>
          </a:r>
          <a:endParaRPr lang="en-IN" sz="1400" kern="1200" dirty="0"/>
        </a:p>
      </dsp:txBody>
      <dsp:txXfrm>
        <a:off x="3400436" y="1932753"/>
        <a:ext cx="1360572" cy="680286"/>
      </dsp:txXfrm>
    </dsp:sp>
    <dsp:sp modelId="{A1DB6A62-B0C9-4599-8007-5A991CCD614C}">
      <dsp:nvSpPr>
        <dsp:cNvPr id="0" name=""/>
        <dsp:cNvSpPr/>
      </dsp:nvSpPr>
      <dsp:spPr>
        <a:xfrm>
          <a:off x="3740579" y="2898760"/>
          <a:ext cx="1830963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Supervised</a:t>
          </a:r>
          <a:endParaRPr lang="en-IN" sz="1400" kern="1200" dirty="0"/>
        </a:p>
      </dsp:txBody>
      <dsp:txXfrm>
        <a:off x="3740579" y="2898760"/>
        <a:ext cx="1830963" cy="680286"/>
      </dsp:txXfrm>
    </dsp:sp>
    <dsp:sp modelId="{C3AE1041-867C-47ED-8C8C-83328C0715F8}">
      <dsp:nvSpPr>
        <dsp:cNvPr id="0" name=""/>
        <dsp:cNvSpPr/>
      </dsp:nvSpPr>
      <dsp:spPr>
        <a:xfrm>
          <a:off x="3740579" y="3864766"/>
          <a:ext cx="1820799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Unsupervised</a:t>
          </a:r>
          <a:endParaRPr lang="en-IN" sz="1400" kern="1200" dirty="0"/>
        </a:p>
      </dsp:txBody>
      <dsp:txXfrm>
        <a:off x="3740579" y="3864766"/>
        <a:ext cx="1820799" cy="680286"/>
      </dsp:txXfrm>
    </dsp:sp>
    <dsp:sp modelId="{6837F828-EFD3-4FD6-B004-1BBB76DAD358}">
      <dsp:nvSpPr>
        <dsp:cNvPr id="0" name=""/>
        <dsp:cNvSpPr/>
      </dsp:nvSpPr>
      <dsp:spPr>
        <a:xfrm>
          <a:off x="3740579" y="4830773"/>
          <a:ext cx="1820799" cy="68028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Reinforcement </a:t>
          </a:r>
          <a:endParaRPr lang="en-IN" sz="1400" kern="1200" dirty="0"/>
        </a:p>
      </dsp:txBody>
      <dsp:txXfrm>
        <a:off x="3740579" y="4830773"/>
        <a:ext cx="1820799" cy="6802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0305-159D-48E6-8B4F-52D4317C83E1}">
      <dsp:nvSpPr>
        <dsp:cNvPr id="0" name=""/>
        <dsp:cNvSpPr/>
      </dsp:nvSpPr>
      <dsp:spPr>
        <a:xfrm>
          <a:off x="2556891" y="1934960"/>
          <a:ext cx="151093" cy="3324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048"/>
              </a:lnTo>
              <a:lnTo>
                <a:pt x="151093" y="332404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8BBF0-25A7-4D08-A0E2-30762A4E688F}">
      <dsp:nvSpPr>
        <dsp:cNvPr id="0" name=""/>
        <dsp:cNvSpPr/>
      </dsp:nvSpPr>
      <dsp:spPr>
        <a:xfrm>
          <a:off x="2556891" y="1934960"/>
          <a:ext cx="151093" cy="2608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8874"/>
              </a:lnTo>
              <a:lnTo>
                <a:pt x="151093" y="260887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19F5-36A9-4B7C-9C5F-70499C2C3E92}">
      <dsp:nvSpPr>
        <dsp:cNvPr id="0" name=""/>
        <dsp:cNvSpPr/>
      </dsp:nvSpPr>
      <dsp:spPr>
        <a:xfrm>
          <a:off x="2556891" y="1934960"/>
          <a:ext cx="151093" cy="1893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700"/>
              </a:lnTo>
              <a:lnTo>
                <a:pt x="151093" y="189370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AF0D-8698-4884-8E28-77D81A9F8D68}">
      <dsp:nvSpPr>
        <dsp:cNvPr id="0" name=""/>
        <dsp:cNvSpPr/>
      </dsp:nvSpPr>
      <dsp:spPr>
        <a:xfrm>
          <a:off x="2556891" y="1934960"/>
          <a:ext cx="151093" cy="1178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526"/>
              </a:lnTo>
              <a:lnTo>
                <a:pt x="151093" y="117852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4E083-9480-4FE4-BD9D-7F35D5EBCAA5}">
      <dsp:nvSpPr>
        <dsp:cNvPr id="0" name=""/>
        <dsp:cNvSpPr/>
      </dsp:nvSpPr>
      <dsp:spPr>
        <a:xfrm>
          <a:off x="2556891" y="1934960"/>
          <a:ext cx="151093" cy="463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352"/>
              </a:lnTo>
              <a:lnTo>
                <a:pt x="151093" y="46335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CB5F0-F33E-4778-8CB1-5FAF5F60EDDE}">
      <dsp:nvSpPr>
        <dsp:cNvPr id="0" name=""/>
        <dsp:cNvSpPr/>
      </dsp:nvSpPr>
      <dsp:spPr>
        <a:xfrm>
          <a:off x="1782358" y="1219786"/>
          <a:ext cx="1177448" cy="211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65"/>
              </a:lnTo>
              <a:lnTo>
                <a:pt x="1177448" y="105765"/>
              </a:lnTo>
              <a:lnTo>
                <a:pt x="1177448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BD6EC-20C5-4A48-81FB-69CCF0FC701F}">
      <dsp:nvSpPr>
        <dsp:cNvPr id="0" name=""/>
        <dsp:cNvSpPr/>
      </dsp:nvSpPr>
      <dsp:spPr>
        <a:xfrm>
          <a:off x="1736638" y="1219786"/>
          <a:ext cx="91440" cy="211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518BE-4B78-4D54-ADBB-A9CD47D4EC9F}">
      <dsp:nvSpPr>
        <dsp:cNvPr id="0" name=""/>
        <dsp:cNvSpPr/>
      </dsp:nvSpPr>
      <dsp:spPr>
        <a:xfrm>
          <a:off x="522171" y="1219786"/>
          <a:ext cx="1260186" cy="211530"/>
        </a:xfrm>
        <a:custGeom>
          <a:avLst/>
          <a:gdLst/>
          <a:ahLst/>
          <a:cxnLst/>
          <a:rect l="0" t="0" r="0" b="0"/>
          <a:pathLst>
            <a:path>
              <a:moveTo>
                <a:pt x="1260186" y="0"/>
              </a:moveTo>
              <a:lnTo>
                <a:pt x="1260186" y="105765"/>
              </a:lnTo>
              <a:lnTo>
                <a:pt x="0" y="105765"/>
              </a:lnTo>
              <a:lnTo>
                <a:pt x="0" y="21153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C7146-CF80-44FB-9289-ABABCF3F158D}">
      <dsp:nvSpPr>
        <dsp:cNvPr id="0" name=""/>
        <dsp:cNvSpPr/>
      </dsp:nvSpPr>
      <dsp:spPr>
        <a:xfrm>
          <a:off x="1736638" y="503645"/>
          <a:ext cx="91440" cy="21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4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2F47F-DE29-499E-AFE5-516324A39965}">
      <dsp:nvSpPr>
        <dsp:cNvPr id="0" name=""/>
        <dsp:cNvSpPr/>
      </dsp:nvSpPr>
      <dsp:spPr>
        <a:xfrm>
          <a:off x="1278714" y="2"/>
          <a:ext cx="1007287" cy="50364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ANN</a:t>
          </a:r>
          <a:endParaRPr lang="en-IN" sz="2400" kern="1200" dirty="0"/>
        </a:p>
      </dsp:txBody>
      <dsp:txXfrm>
        <a:off x="1278714" y="2"/>
        <a:ext cx="1007287" cy="503643"/>
      </dsp:txXfrm>
    </dsp:sp>
    <dsp:sp modelId="{D34394B5-9A06-4001-8143-0E54A5AF51CB}">
      <dsp:nvSpPr>
        <dsp:cNvPr id="0" name=""/>
        <dsp:cNvSpPr/>
      </dsp:nvSpPr>
      <dsp:spPr>
        <a:xfrm>
          <a:off x="1278714" y="716143"/>
          <a:ext cx="1007287" cy="5036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Activation Functions</a:t>
          </a:r>
          <a:endParaRPr lang="en-IN" sz="1400" kern="1200" dirty="0"/>
        </a:p>
      </dsp:txBody>
      <dsp:txXfrm>
        <a:off x="1278714" y="716143"/>
        <a:ext cx="1007287" cy="503643"/>
      </dsp:txXfrm>
    </dsp:sp>
    <dsp:sp modelId="{9A5DA258-16AD-4CC0-8627-20A3CF336B05}">
      <dsp:nvSpPr>
        <dsp:cNvPr id="0" name=""/>
        <dsp:cNvSpPr/>
      </dsp:nvSpPr>
      <dsp:spPr>
        <a:xfrm>
          <a:off x="18527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Binary Step</a:t>
          </a:r>
          <a:endParaRPr lang="en-IN" sz="1400" kern="1200" dirty="0"/>
        </a:p>
      </dsp:txBody>
      <dsp:txXfrm>
        <a:off x="18527" y="1431317"/>
        <a:ext cx="1007287" cy="503643"/>
      </dsp:txXfrm>
    </dsp:sp>
    <dsp:sp modelId="{91921BE6-63A8-4291-B12A-BD4E30D9E236}">
      <dsp:nvSpPr>
        <dsp:cNvPr id="0" name=""/>
        <dsp:cNvSpPr/>
      </dsp:nvSpPr>
      <dsp:spPr>
        <a:xfrm>
          <a:off x="1278714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</a:t>
          </a:r>
          <a:endParaRPr lang="en-IN" sz="1400" kern="1200" dirty="0"/>
        </a:p>
      </dsp:txBody>
      <dsp:txXfrm>
        <a:off x="1278714" y="1431317"/>
        <a:ext cx="1007287" cy="503643"/>
      </dsp:txXfrm>
    </dsp:sp>
    <dsp:sp modelId="{95DA12DB-BB42-4D7E-8B37-AF79F9E667A2}">
      <dsp:nvSpPr>
        <dsp:cNvPr id="0" name=""/>
        <dsp:cNvSpPr/>
      </dsp:nvSpPr>
      <dsp:spPr>
        <a:xfrm>
          <a:off x="2456163" y="1431317"/>
          <a:ext cx="1007287" cy="503643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Non-Linear</a:t>
          </a:r>
          <a:endParaRPr lang="en-IN" sz="1400" kern="1200" dirty="0"/>
        </a:p>
      </dsp:txBody>
      <dsp:txXfrm>
        <a:off x="2456163" y="1431317"/>
        <a:ext cx="1007287" cy="503643"/>
      </dsp:txXfrm>
    </dsp:sp>
    <dsp:sp modelId="{BA9E0F87-9AE1-46A9-B6C9-6D52BA699194}">
      <dsp:nvSpPr>
        <dsp:cNvPr id="0" name=""/>
        <dsp:cNvSpPr/>
      </dsp:nvSpPr>
      <dsp:spPr>
        <a:xfrm>
          <a:off x="2707984" y="2146491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Sigmoid</a:t>
          </a:r>
          <a:endParaRPr lang="en-IN" sz="1400" kern="1200" dirty="0"/>
        </a:p>
      </dsp:txBody>
      <dsp:txXfrm>
        <a:off x="2707984" y="2146491"/>
        <a:ext cx="1007287" cy="503643"/>
      </dsp:txXfrm>
    </dsp:sp>
    <dsp:sp modelId="{3998A5FB-DB35-446E-A3A0-E10977ED4C22}">
      <dsp:nvSpPr>
        <dsp:cNvPr id="0" name=""/>
        <dsp:cNvSpPr/>
      </dsp:nvSpPr>
      <dsp:spPr>
        <a:xfrm>
          <a:off x="2707984" y="2861665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Softmax</a:t>
          </a:r>
          <a:endParaRPr lang="en-IN" sz="1400" kern="1200" dirty="0"/>
        </a:p>
      </dsp:txBody>
      <dsp:txXfrm>
        <a:off x="2707984" y="2861665"/>
        <a:ext cx="1007287" cy="503643"/>
      </dsp:txXfrm>
    </dsp:sp>
    <dsp:sp modelId="{E4C22B0F-8BF4-4BAD-85E7-3B17C4A0C216}">
      <dsp:nvSpPr>
        <dsp:cNvPr id="0" name=""/>
        <dsp:cNvSpPr/>
      </dsp:nvSpPr>
      <dsp:spPr>
        <a:xfrm>
          <a:off x="2707984" y="3576839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TanH</a:t>
          </a:r>
          <a:endParaRPr lang="en-IN" sz="1400" kern="1200" dirty="0"/>
        </a:p>
      </dsp:txBody>
      <dsp:txXfrm>
        <a:off x="2707984" y="3576839"/>
        <a:ext cx="1007287" cy="503643"/>
      </dsp:txXfrm>
    </dsp:sp>
    <dsp:sp modelId="{4D32ACF7-3C0E-4D27-9427-FEB6791BD016}">
      <dsp:nvSpPr>
        <dsp:cNvPr id="0" name=""/>
        <dsp:cNvSpPr/>
      </dsp:nvSpPr>
      <dsp:spPr>
        <a:xfrm>
          <a:off x="2707984" y="4292013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4292013"/>
        <a:ext cx="1007287" cy="503643"/>
      </dsp:txXfrm>
    </dsp:sp>
    <dsp:sp modelId="{F86C8D5A-020A-4867-B0B5-79BAAAB53CAD}">
      <dsp:nvSpPr>
        <dsp:cNvPr id="0" name=""/>
        <dsp:cNvSpPr/>
      </dsp:nvSpPr>
      <dsp:spPr>
        <a:xfrm>
          <a:off x="2707984" y="5007187"/>
          <a:ext cx="1007287" cy="503643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Leaky </a:t>
          </a:r>
          <a:r>
            <a:rPr lang="en-US" sz="1400" kern="1200" dirty="0" err="1"/>
            <a:t>ReLU</a:t>
          </a:r>
          <a:endParaRPr lang="en-IN" sz="1400" kern="1200" dirty="0"/>
        </a:p>
      </dsp:txBody>
      <dsp:txXfrm>
        <a:off x="2707984" y="5007187"/>
        <a:ext cx="1007287" cy="503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0FF84380-B695-4AAA-BD6D-02A02864A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4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0:33:28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6768,'0'0'6434,"0"33"-6378,0 99-16,0-99 118,0-66-145,0-99-2,0 99 1610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8.2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24575,'5'0'0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8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9.1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9.5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10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0:33:42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7232,'0'0'4608,"0"396"-7872,0-792-1024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0:33:43.4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6688,'0'0'3200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0:33:44.3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6784,'0'0'4400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1:49.7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 24575,'15'-1'0,"1"0"0,0 2 0,0 0 0,0 1 0,-1 1 0,1 0 0,-1 1 0,0 0 0,0 2 0,18 8 0,38 21 0,134 45 0,-153-62 0,39 10 0,-63-21 0,0 1 0,-1 2 0,47 22 0,29 15 0,-102-46 0,1-1 0,-1 1 0,0-1 0,0 1 0,1 0 0,-1 0 0,0 0 0,0 0 0,0 0 0,0 0 0,0 0 0,0 0 0,0 0 0,0 0 0,0 0 0,-1 1 0,1-1 0,0 0 0,0 2 0,-1-2 0,0 0 0,-1 0 0,1 0 0,0-1 0,0 1 0,-1 0 0,1 0 0,0-1 0,-1 1 0,1 0 0,-1-1 0,1 1 0,-1 0 0,1-1 0,-1 1 0,1-1 0,-1 1 0,1-1 0,-1 1 0,0-1 0,0 1 0,1-1 0,-1 1 0,0-1 0,-5 3 0,1-1 0,-1 0 0,1-1 0,-1 1 0,1-1 0,-1 0 0,0 0 0,-6-1 0,8 0 0,1 0 0,-1 0 0,0-1 0,0 1 0,1-1 0,-1 0 0,0 0 0,1 0 0,-1-1 0,1 1 0,0-1 0,-1 0 0,1 0 0,0 0 0,0 0 0,0 0 0,0-1 0,1 0 0,-4-3 0,3 1 0,0 0 0,0 0 0,0 0 0,1 0 0,0-1 0,0 1 0,0-1 0,1 0 0,0 1 0,0-1 0,0-8 0,0 0 0,2 0 0,0 0 0,0 0 0,1 0 0,1 1 0,0-1 0,1 1 0,0 0 0,12-24 0,-12 30 0,0 1 0,0 0 0,0 0 0,0 1 0,1-1 0,0 1 0,0 0 0,1 0 0,-1 1 0,1 0 0,0 0 0,0 0 0,1 0 0,-1 1 0,9-3 0,-2 2 0,0 1 0,1 1 0,0 0 0,0 1 0,-1 0 0,29 2 0,-23-1 0,1-1 0,-1-1 0,27-6 0,-28 4 0,1 1 0,-1 1 0,0 1 0,20 1 0,-34 0 0,0 1 0,0 1 0,0-1 0,0 1 0,0-1 0,0 1 0,-1 0 0,1 0 0,-1 1 0,1-1 0,-1 1 0,0 0 0,0 0 0,0 0 0,0 0 0,-1 0 0,5 7 0,4 7 0,-1 0 0,10 25 0,-17-36 0,3 9 42,-1-1 1,0 1-1,-2-1 0,1 1 0,-2 0 1,2 22-1,-6 94-404,-1-55-937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2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1127 0 24575,'-2'4'0,"0"0"0,0 0 0,0 0 0,0 0 0,-1 0 0,0-1 0,-3 5 0,0 0 0,-2 5 0,1-1 0,0 1 0,1 1 0,1-1 0,-6 20 0,-4 13 0,13-42 0,1-1 0,-1 1 0,0 0 0,0-1 0,0 1 0,-1-1 0,1 0 0,-1 0 0,1 0 0,-1 0 0,0 0 0,0-1 0,-1 1 0,1-1 0,0 0 0,-1 0 0,0 0 0,1 0 0,-1-1 0,0 0 0,0 1 0,0-1 0,1-1 0,-1 1 0,0 0 0,-6-1 0,-8 0 0,0-1 0,0-1 0,1-1 0,-32-9 0,-11 0 0,44 10 0,0 1 0,0 1 0,0 1 0,1 0 0,-1 1 0,0 1 0,1 0 0,-1 1 0,1 1 0,0 0 0,1 1 0,-1 0 0,1 2 0,0-1 0,1 2 0,0 0 0,-18 16 0,26-19 0,0 0 0,0 0 0,1 1 0,0-1 0,0 1 0,0 0 0,1 0 0,0 1 0,1-1 0,-1 0 0,1 1 0,1 0 0,-1 9 0,0-7 0,0 0 0,0 0 0,-1 0 0,0-1 0,-1 1 0,0-1 0,-9 15 0,-18 13 0,22-28 0,1 1 0,0 0 0,-9 15 0,-67 103 0,15-25 0,57-80 0,1 0 0,1 0 0,1 1 0,1 0 0,1 0 0,1 1 0,1 0 0,1 0 0,0 33 0,6-32 0,-1-20 0,0 0 0,-1 1 0,0-1 0,0 0 0,-1 10 0,1-14 0,-1-1 0,1 0 0,0 0 0,-1 0 0,1 0 0,-1 0 0,1 1 0,-1-1 0,0 0 0,1 0 0,-1 0 0,0 0 0,0-1 0,0 1 0,0 0 0,0 0 0,0 0 0,0-1 0,0 1 0,0 0 0,0-1 0,0 1 0,0-1 0,0 0 0,-1 1 0,1-1 0,0 0 0,0 1 0,-1-1 0,1 0 0,0 0 0,0 0 0,-2-1 0,0 1 0,-1 0 0,1-1 0,0 1 0,0-1 0,0 0 0,0 0 0,0 0 0,0 0 0,1-1 0,-1 1 0,0-1 0,1 0 0,-1 0 0,1 0 0,-1 0 0,1 0 0,0 0 0,0-1 0,0 1 0,0-1 0,0 1 0,1-1 0,-1 0 0,1 0 0,0 0 0,0 1 0,0-1 0,0 0 0,0-1 0,0-2 0,-1-5 0,0-1 0,1 1 0,0 0 0,1 0 0,0-1 0,1 1 0,2-13 0,7-23-1365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4.5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5.2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7:22:07.5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7BDF81BA-2724-47AE-8C5A-18C6541FA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8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110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111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0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EAEC2C7B-3823-4DC7-8159-BB63F9A801FE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857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118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8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FACD2DC-F4FB-42E4-A85D-BDF304C34F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E2362-8F8B-4AAC-BB60-B460F75ACA9B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65851CE-1C44-44F2-9C8A-E969B8A2FA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674CB82B-571C-4211-B802-142296980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B8DE4AA-1478-4C74-826B-452C1E72CE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EEA461-523C-4ECE-8421-0BDFCF9BEDB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EE1D97B-3F8F-4F38-9DF1-64093BCF66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D05E2235-05DD-4B8F-9962-E7D627DC4E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CC10A1-D0A9-4084-A282-F2552C9EB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BCFCC-FBB2-41C2-AE0D-6FFDD6B57B9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7170" name="Rectangle 7">
            <a:extLst>
              <a:ext uri="{FF2B5EF4-FFF2-40B4-BE49-F238E27FC236}">
                <a16:creationId xmlns:a16="http://schemas.microsoft.com/office/drawing/2014/main" id="{F2CB69B5-63ED-4A03-913E-CEF5184867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1838" indent="-280988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25538" indent="-225425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76388" indent="-225425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25650" indent="-223838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28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400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72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544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0" hangingPunct="0"/>
            <a:fld id="{82EB0F77-3630-4ACC-A074-C0884491830A}" type="slidenum">
              <a:rPr lang="en-US" altLang="en-US" sz="1200">
                <a:latin typeface="Times New Roman" panose="02020603050405020304" pitchFamily="18" charset="0"/>
              </a:rPr>
              <a:pPr algn="r" eaLnBrk="0" hangingPunct="0"/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9CA83B3-F893-47CD-9CB5-25A9D2A957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072188" cy="3416300"/>
          </a:xfrm>
          <a:ln w="12700" cap="flat">
            <a:solidFill>
              <a:schemeClr val="tx1"/>
            </a:solidFill>
          </a:ln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4CD3DEB-DB2E-4387-AA50-A3526DF30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</p:spPr>
        <p:txBody>
          <a:bodyPr lIns="84591" tIns="42296" rIns="84591" bIns="4229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9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4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1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108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109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72DA2-3CE2-4D8F-8D36-0B42681375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6CB4-232B-44FE-B9B7-35A4219F0F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E9712-67AD-4F8B-8E43-C0603CB0E6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180972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3229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8590-D25A-427F-820A-B82C7A4232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C5193-1026-4794-8663-01E65A01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C84FA-3003-4F13-B610-A564542E36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268BA-431C-4D9E-849E-30926F997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9A438-0B24-4EB8-B981-2260CC8E5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99CB0-FC20-4D9A-A29C-89F5F9414B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3E6A-B6F6-4BDF-AD15-C93DDC5582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DBD443E1-4B43-4BA2-A59F-0DCD9251A8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369.png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66.png"/><Relationship Id="rId5" Type="http://schemas.openxmlformats.org/officeDocument/2006/relationships/image" Target="../media/image363.png"/><Relationship Id="rId15" Type="http://schemas.openxmlformats.org/officeDocument/2006/relationships/image" Target="../media/image368.png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365.png"/><Relationship Id="rId14" Type="http://schemas.openxmlformats.org/officeDocument/2006/relationships/oleObject" Target="../embeddings/oleObject11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tags" Target="../tags/tag34.xml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70.png"/><Relationship Id="rId5" Type="http://schemas.openxmlformats.org/officeDocument/2006/relationships/tags" Target="../tags/tag37.xml"/><Relationship Id="rId15" Type="http://schemas.openxmlformats.org/officeDocument/2006/relationships/image" Target="../media/image37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78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37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84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38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382.png"/><Relationship Id="rId5" Type="http://schemas.openxmlformats.org/officeDocument/2006/relationships/tags" Target="../tags/tag46.xml"/><Relationship Id="rId15" Type="http://schemas.openxmlformats.org/officeDocument/2006/relationships/image" Target="../media/image385.png"/><Relationship Id="rId10" Type="http://schemas.openxmlformats.org/officeDocument/2006/relationships/image" Target="../media/image381.png"/><Relationship Id="rId4" Type="http://schemas.openxmlformats.org/officeDocument/2006/relationships/tags" Target="../tags/tag45.xml"/><Relationship Id="rId9" Type="http://schemas.openxmlformats.org/officeDocument/2006/relationships/image" Target="../media/image380.png"/><Relationship Id="rId14" Type="http://schemas.openxmlformats.org/officeDocument/2006/relationships/image" Target="../media/image3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38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tags" Target="../tags/tag55.xml"/><Relationship Id="rId7" Type="http://schemas.openxmlformats.org/officeDocument/2006/relationships/image" Target="../media/image328.png"/><Relationship Id="rId12" Type="http://schemas.openxmlformats.org/officeDocument/2006/relationships/image" Target="../media/image39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3.png"/><Relationship Id="rId5" Type="http://schemas.openxmlformats.org/officeDocument/2006/relationships/tags" Target="../tags/tag57.xml"/><Relationship Id="rId10" Type="http://schemas.openxmlformats.org/officeDocument/2006/relationships/image" Target="../media/image392.png"/><Relationship Id="rId4" Type="http://schemas.openxmlformats.org/officeDocument/2006/relationships/tags" Target="../tags/tag56.xml"/><Relationship Id="rId9" Type="http://schemas.openxmlformats.org/officeDocument/2006/relationships/image" Target="../media/image39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tags" Target="../tags/tag61.xml"/><Relationship Id="rId7" Type="http://schemas.openxmlformats.org/officeDocument/2006/relationships/image" Target="../media/image39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2.png"/><Relationship Id="rId4" Type="http://schemas.openxmlformats.org/officeDocument/2006/relationships/tags" Target="../tags/tag62.xml"/><Relationship Id="rId9" Type="http://schemas.openxmlformats.org/officeDocument/2006/relationships/image" Target="../media/image40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05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40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404.png"/><Relationship Id="rId5" Type="http://schemas.openxmlformats.org/officeDocument/2006/relationships/tags" Target="../tags/tag67.xml"/><Relationship Id="rId15" Type="http://schemas.openxmlformats.org/officeDocument/2006/relationships/image" Target="../media/image407.png"/><Relationship Id="rId10" Type="http://schemas.openxmlformats.org/officeDocument/2006/relationships/image" Target="../media/image403.png"/><Relationship Id="rId4" Type="http://schemas.openxmlformats.org/officeDocument/2006/relationships/tags" Target="../tags/tag66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4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09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408.png"/><Relationship Id="rId2" Type="http://schemas.openxmlformats.org/officeDocument/2006/relationships/tags" Target="../tags/tag71.xml"/><Relationship Id="rId16" Type="http://schemas.openxmlformats.org/officeDocument/2006/relationships/image" Target="../media/image407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04.png"/><Relationship Id="rId5" Type="http://schemas.openxmlformats.org/officeDocument/2006/relationships/tags" Target="../tags/tag74.xml"/><Relationship Id="rId1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tags" Target="../tags/tag73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41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3" Type="http://schemas.openxmlformats.org/officeDocument/2006/relationships/tags" Target="../tags/tag79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416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5.png"/><Relationship Id="rId5" Type="http://schemas.openxmlformats.org/officeDocument/2006/relationships/tags" Target="../tags/tag81.xml"/><Relationship Id="rId10" Type="http://schemas.openxmlformats.org/officeDocument/2006/relationships/image" Target="../media/image414.png"/><Relationship Id="rId4" Type="http://schemas.openxmlformats.org/officeDocument/2006/relationships/tags" Target="../tags/tag80.xml"/><Relationship Id="rId9" Type="http://schemas.openxmlformats.org/officeDocument/2006/relationships/image" Target="../media/image4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wmf"/><Relationship Id="rId3" Type="http://schemas.openxmlformats.org/officeDocument/2006/relationships/image" Target="../media/image423.wmf"/><Relationship Id="rId7" Type="http://schemas.openxmlformats.org/officeDocument/2006/relationships/image" Target="../media/image427.wmf"/><Relationship Id="rId2" Type="http://schemas.openxmlformats.org/officeDocument/2006/relationships/image" Target="../media/image42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6.wmf"/><Relationship Id="rId5" Type="http://schemas.openxmlformats.org/officeDocument/2006/relationships/image" Target="../media/image425.wmf"/><Relationship Id="rId4" Type="http://schemas.openxmlformats.org/officeDocument/2006/relationships/image" Target="../media/image424.w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wm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tags" Target="../tags/tag84.xml"/><Relationship Id="rId7" Type="http://schemas.openxmlformats.org/officeDocument/2006/relationships/image" Target="../media/image43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41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38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437.png"/><Relationship Id="rId2" Type="http://schemas.openxmlformats.org/officeDocument/2006/relationships/tags" Target="../tags/tag86.xml"/><Relationship Id="rId16" Type="http://schemas.openxmlformats.org/officeDocument/2006/relationships/image" Target="../media/image441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436.png"/><Relationship Id="rId5" Type="http://schemas.openxmlformats.org/officeDocument/2006/relationships/tags" Target="../tags/tag89.xml"/><Relationship Id="rId15" Type="http://schemas.openxmlformats.org/officeDocument/2006/relationships/image" Target="../media/image440.png"/><Relationship Id="rId10" Type="http://schemas.openxmlformats.org/officeDocument/2006/relationships/image" Target="../media/image435.png"/><Relationship Id="rId4" Type="http://schemas.openxmlformats.org/officeDocument/2006/relationships/tags" Target="../tags/tag88.xml"/><Relationship Id="rId9" Type="http://schemas.openxmlformats.org/officeDocument/2006/relationships/image" Target="../media/image434.png"/><Relationship Id="rId14" Type="http://schemas.openxmlformats.org/officeDocument/2006/relationships/image" Target="../media/image4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435.png"/><Relationship Id="rId18" Type="http://schemas.openxmlformats.org/officeDocument/2006/relationships/image" Target="../media/image443.png"/><Relationship Id="rId3" Type="http://schemas.openxmlformats.org/officeDocument/2006/relationships/tags" Target="../tags/tag94.xml"/><Relationship Id="rId21" Type="http://schemas.openxmlformats.org/officeDocument/2006/relationships/image" Target="../media/image446.png"/><Relationship Id="rId7" Type="http://schemas.openxmlformats.org/officeDocument/2006/relationships/tags" Target="../tags/tag98.xml"/><Relationship Id="rId12" Type="http://schemas.openxmlformats.org/officeDocument/2006/relationships/image" Target="../media/image434.png"/><Relationship Id="rId17" Type="http://schemas.openxmlformats.org/officeDocument/2006/relationships/image" Target="../media/image436.png"/><Relationship Id="rId2" Type="http://schemas.openxmlformats.org/officeDocument/2006/relationships/tags" Target="../tags/tag93.xml"/><Relationship Id="rId16" Type="http://schemas.openxmlformats.org/officeDocument/2006/relationships/image" Target="../media/image442.png"/><Relationship Id="rId20" Type="http://schemas.openxmlformats.org/officeDocument/2006/relationships/image" Target="../media/image44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15" Type="http://schemas.openxmlformats.org/officeDocument/2006/relationships/image" Target="../media/image438.png"/><Relationship Id="rId10" Type="http://schemas.openxmlformats.org/officeDocument/2006/relationships/tags" Target="../tags/tag101.xml"/><Relationship Id="rId19" Type="http://schemas.openxmlformats.org/officeDocument/2006/relationships/image" Target="../media/image444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43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7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8.png"/><Relationship Id="rId12" Type="http://schemas.openxmlformats.org/officeDocument/2006/relationships/image" Target="../media/image2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2410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5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openxmlformats.org/officeDocument/2006/relationships/image" Target="../media/image55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7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6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5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7.png"/><Relationship Id="rId18" Type="http://schemas.openxmlformats.org/officeDocument/2006/relationships/customXml" Target="../ink/ink8.xml"/><Relationship Id="rId3" Type="http://schemas.openxmlformats.org/officeDocument/2006/relationships/image" Target="../media/image219.png"/><Relationship Id="rId21" Type="http://schemas.openxmlformats.org/officeDocument/2006/relationships/image" Target="../media/image231.png"/><Relationship Id="rId7" Type="http://schemas.openxmlformats.org/officeDocument/2006/relationships/image" Target="../media/image223.png"/><Relationship Id="rId12" Type="http://schemas.openxmlformats.org/officeDocument/2006/relationships/customXml" Target="../ink/ink5.xml"/><Relationship Id="rId17" Type="http://schemas.openxmlformats.org/officeDocument/2006/relationships/image" Target="../media/image229.png"/><Relationship Id="rId25" Type="http://schemas.openxmlformats.org/officeDocument/2006/relationships/customXml" Target="../ink/ink14.xml"/><Relationship Id="rId2" Type="http://schemas.openxmlformats.org/officeDocument/2006/relationships/image" Target="../media/image190.png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2.png"/><Relationship Id="rId11" Type="http://schemas.openxmlformats.org/officeDocument/2006/relationships/image" Target="../media/image218.png"/><Relationship Id="rId24" Type="http://schemas.openxmlformats.org/officeDocument/2006/relationships/customXml" Target="../ink/ink13.xml"/><Relationship Id="rId5" Type="http://schemas.openxmlformats.org/officeDocument/2006/relationships/image" Target="../media/image221.png"/><Relationship Id="rId15" Type="http://schemas.openxmlformats.org/officeDocument/2006/relationships/image" Target="../media/image228.png"/><Relationship Id="rId23" Type="http://schemas.openxmlformats.org/officeDocument/2006/relationships/customXml" Target="../ink/ink12.xml"/><Relationship Id="rId10" Type="http://schemas.openxmlformats.org/officeDocument/2006/relationships/image" Target="../media/image226.png"/><Relationship Id="rId19" Type="http://schemas.openxmlformats.org/officeDocument/2006/relationships/customXml" Target="../ink/ink9.xml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customXml" Target="../ink/ink6.xml"/><Relationship Id="rId22" Type="http://schemas.openxmlformats.org/officeDocument/2006/relationships/customXml" Target="../ink/ink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2360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2350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0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2370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360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350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57.png"/><Relationship Id="rId5" Type="http://schemas.openxmlformats.org/officeDocument/2006/relationships/image" Target="../media/image2380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37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85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81.png"/><Relationship Id="rId2" Type="http://schemas.openxmlformats.org/officeDocument/2006/relationships/image" Target="../media/image263.png"/><Relationship Id="rId16" Type="http://schemas.openxmlformats.org/officeDocument/2006/relationships/image" Target="../media/image279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84.png"/><Relationship Id="rId10" Type="http://schemas.openxmlformats.org/officeDocument/2006/relationships/image" Target="../media/image271.png"/><Relationship Id="rId19" Type="http://schemas.openxmlformats.org/officeDocument/2006/relationships/image" Target="../media/image28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88.png"/><Relationship Id="rId3" Type="http://schemas.openxmlformats.org/officeDocument/2006/relationships/image" Target="../media/image264.png"/><Relationship Id="rId21" Type="http://schemas.openxmlformats.org/officeDocument/2006/relationships/image" Target="../media/image291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81.png"/><Relationship Id="rId2" Type="http://schemas.openxmlformats.org/officeDocument/2006/relationships/image" Target="../media/image263.png"/><Relationship Id="rId16" Type="http://schemas.openxmlformats.org/officeDocument/2006/relationships/image" Target="../media/image279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84.png"/><Relationship Id="rId10" Type="http://schemas.openxmlformats.org/officeDocument/2006/relationships/image" Target="../media/image271.png"/><Relationship Id="rId19" Type="http://schemas.openxmlformats.org/officeDocument/2006/relationships/image" Target="../media/image289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99.png"/><Relationship Id="rId3" Type="http://schemas.openxmlformats.org/officeDocument/2006/relationships/image" Target="../media/image2360.png"/><Relationship Id="rId21" Type="http://schemas.openxmlformats.org/officeDocument/2006/relationships/image" Target="../media/image294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98.png"/><Relationship Id="rId2" Type="http://schemas.openxmlformats.org/officeDocument/2006/relationships/image" Target="../media/image2350.png"/><Relationship Id="rId16" Type="http://schemas.openxmlformats.org/officeDocument/2006/relationships/image" Target="../media/image249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297.png"/><Relationship Id="rId5" Type="http://schemas.openxmlformats.org/officeDocument/2006/relationships/image" Target="../media/image2380.png"/><Relationship Id="rId15" Type="http://schemas.openxmlformats.org/officeDocument/2006/relationships/image" Target="../media/image248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2370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95.png"/><Relationship Id="rId27" Type="http://schemas.openxmlformats.org/officeDocument/2006/relationships/image" Target="../media/image30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302.png"/><Relationship Id="rId26" Type="http://schemas.openxmlformats.org/officeDocument/2006/relationships/image" Target="../media/image309.png"/><Relationship Id="rId3" Type="http://schemas.openxmlformats.org/officeDocument/2006/relationships/image" Target="../media/image2360.png"/><Relationship Id="rId21" Type="http://schemas.openxmlformats.org/officeDocument/2006/relationships/image" Target="../media/image304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308.png"/><Relationship Id="rId2" Type="http://schemas.openxmlformats.org/officeDocument/2006/relationships/image" Target="../media/image2350.png"/><Relationship Id="rId16" Type="http://schemas.openxmlformats.org/officeDocument/2006/relationships/image" Target="../media/image249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307.png"/><Relationship Id="rId5" Type="http://schemas.openxmlformats.org/officeDocument/2006/relationships/image" Target="../media/image2380.png"/><Relationship Id="rId15" Type="http://schemas.openxmlformats.org/officeDocument/2006/relationships/image" Target="../media/image248.png"/><Relationship Id="rId23" Type="http://schemas.openxmlformats.org/officeDocument/2006/relationships/image" Target="../media/image306.png"/><Relationship Id="rId28" Type="http://schemas.openxmlformats.org/officeDocument/2006/relationships/image" Target="../media/image311.png"/><Relationship Id="rId10" Type="http://schemas.openxmlformats.org/officeDocument/2006/relationships/image" Target="../media/image243.png"/><Relationship Id="rId19" Type="http://schemas.openxmlformats.org/officeDocument/2006/relationships/image" Target="../media/image303.png"/><Relationship Id="rId4" Type="http://schemas.openxmlformats.org/officeDocument/2006/relationships/image" Target="../media/image2370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305.png"/><Relationship Id="rId27" Type="http://schemas.openxmlformats.org/officeDocument/2006/relationships/image" Target="../media/image3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tags" Target="../tags/tag4.xml"/><Relationship Id="rId7" Type="http://schemas.openxmlformats.org/officeDocument/2006/relationships/image" Target="../media/image32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2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5.png"/><Relationship Id="rId4" Type="http://schemas.openxmlformats.org/officeDocument/2006/relationships/tags" Target="../tags/tag5.xml"/><Relationship Id="rId9" Type="http://schemas.openxmlformats.org/officeDocument/2006/relationships/image" Target="../media/image32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4.png"/><Relationship Id="rId3" Type="http://schemas.openxmlformats.org/officeDocument/2006/relationships/tags" Target="../tags/tag8.xml"/><Relationship Id="rId7" Type="http://schemas.openxmlformats.org/officeDocument/2006/relationships/image" Target="../media/image327.png"/><Relationship Id="rId12" Type="http://schemas.openxmlformats.org/officeDocument/2006/relationships/image" Target="../media/image33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2.png"/><Relationship Id="rId5" Type="http://schemas.openxmlformats.org/officeDocument/2006/relationships/tags" Target="../tags/tag10.xml"/><Relationship Id="rId10" Type="http://schemas.openxmlformats.org/officeDocument/2006/relationships/image" Target="../media/image331.png"/><Relationship Id="rId4" Type="http://schemas.openxmlformats.org/officeDocument/2006/relationships/tags" Target="../tags/tag9.xml"/><Relationship Id="rId9" Type="http://schemas.openxmlformats.org/officeDocument/2006/relationships/image" Target="../media/image329.png"/><Relationship Id="rId14" Type="http://schemas.openxmlformats.org/officeDocument/2006/relationships/image" Target="../media/image33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28.png"/><Relationship Id="rId5" Type="http://schemas.openxmlformats.org/officeDocument/2006/relationships/tags" Target="../tags/tag15.xml"/><Relationship Id="rId10" Type="http://schemas.openxmlformats.org/officeDocument/2006/relationships/image" Target="../media/image337.png"/><Relationship Id="rId4" Type="http://schemas.openxmlformats.org/officeDocument/2006/relationships/tags" Target="../tags/tag14.xml"/><Relationship Id="rId9" Type="http://schemas.openxmlformats.org/officeDocument/2006/relationships/image" Target="../media/image33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tags" Target="../tags/tag20.xml"/><Relationship Id="rId7" Type="http://schemas.openxmlformats.org/officeDocument/2006/relationships/image" Target="../media/image34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tags" Target="../tags/tag24.xml"/><Relationship Id="rId7" Type="http://schemas.openxmlformats.org/officeDocument/2006/relationships/image" Target="../media/image34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3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36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5" Type="http://schemas.openxmlformats.org/officeDocument/2006/relationships/tags" Target="../tags/tag32.xml"/><Relationship Id="rId10" Type="http://schemas.openxmlformats.org/officeDocument/2006/relationships/image" Target="../media/image359.png"/><Relationship Id="rId4" Type="http://schemas.openxmlformats.org/officeDocument/2006/relationships/tags" Target="../tags/tag31.xml"/><Relationship Id="rId9" Type="http://schemas.openxmlformats.org/officeDocument/2006/relationships/image" Target="../media/image3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Dan\Dropbox\Office\CS 188\Ketrina Art\Perceptron\Neuron.png">
            <a:extLst>
              <a:ext uri="{FF2B5EF4-FFF2-40B4-BE49-F238E27FC236}">
                <a16:creationId xmlns:a16="http://schemas.microsoft.com/office/drawing/2014/main" id="{74573D74-542A-4F8D-B500-EEA1C1DE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858" y="1371600"/>
            <a:ext cx="11428412" cy="429577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Neural Network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80DDE0-DE83-4AFB-9373-AF0C04792973}"/>
                  </a:ext>
                </a:extLst>
              </p14:cNvPr>
              <p14:cNvContentPartPr/>
              <p14:nvPr/>
            </p14:nvContentPartPr>
            <p14:xfrm>
              <a:off x="3939274" y="759296"/>
              <a:ext cx="360" cy="7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80DDE0-DE83-4AFB-9373-AF0C047929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4954" y="754976"/>
                <a:ext cx="9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4F2466-0743-4A19-9DE4-B38940EE6883}"/>
                  </a:ext>
                </a:extLst>
              </p14:cNvPr>
              <p14:cNvContentPartPr/>
              <p14:nvPr/>
            </p14:nvContentPartPr>
            <p14:xfrm>
              <a:off x="4625794" y="720748"/>
              <a:ext cx="360" cy="14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4F2466-0743-4A19-9DE4-B38940EE68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1474" y="716428"/>
                <a:ext cx="9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6A4D57-F373-4D5E-AB2B-7E1E1C953F52}"/>
                  </a:ext>
                </a:extLst>
              </p14:cNvPr>
              <p14:cNvContentPartPr/>
              <p14:nvPr/>
            </p14:nvContentPartPr>
            <p14:xfrm>
              <a:off x="4608514" y="50618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6A4D57-F373-4D5E-AB2B-7E1E1C953F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4194" y="50186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D1D30A-0599-4394-8C81-E28FC9B34500}"/>
                  </a:ext>
                </a:extLst>
              </p14:cNvPr>
              <p14:cNvContentPartPr/>
              <p14:nvPr/>
            </p14:nvContentPartPr>
            <p14:xfrm>
              <a:off x="4458754" y="58250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D1D30A-0599-4394-8C81-E28FC9B345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4434" y="578188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7A2082-889D-4F46-B09E-28C6508D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Computer neuron to mimic the properties of biological neurons: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C8CBE2-73E1-4216-8AA6-35FF0707804E}"/>
              </a:ext>
            </a:extLst>
          </p:cNvPr>
          <p:cNvCxnSpPr>
            <a:cxnSpLocks/>
          </p:cNvCxnSpPr>
          <p:nvPr/>
        </p:nvCxnSpPr>
        <p:spPr>
          <a:xfrm>
            <a:off x="5029200" y="3466307"/>
            <a:ext cx="0" cy="11763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5A6FBAD-2220-9777-2556-E17A835AD2BE}"/>
              </a:ext>
            </a:extLst>
          </p:cNvPr>
          <p:cNvGrpSpPr/>
          <p:nvPr/>
        </p:nvGrpSpPr>
        <p:grpSpPr>
          <a:xfrm>
            <a:off x="1033338" y="1828800"/>
            <a:ext cx="10287000" cy="4191000"/>
            <a:chOff x="1228477" y="1600200"/>
            <a:chExt cx="10287000" cy="4191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72976EE-954A-4729-AC5A-95843E429E14}"/>
                </a:ext>
              </a:extLst>
            </p:cNvPr>
            <p:cNvGrpSpPr/>
            <p:nvPr/>
          </p:nvGrpSpPr>
          <p:grpSpPr>
            <a:xfrm>
              <a:off x="1228477" y="1600200"/>
              <a:ext cx="10287000" cy="4191000"/>
              <a:chOff x="1905000" y="2667000"/>
              <a:chExt cx="10287000" cy="4191000"/>
            </a:xfrm>
          </p:grpSpPr>
          <p:pic>
            <p:nvPicPr>
              <p:cNvPr id="4" name="Picture 22" descr="Diagram&#10;&#10;Description automatically generated">
                <a:extLst>
                  <a:ext uri="{FF2B5EF4-FFF2-40B4-BE49-F238E27FC236}">
                    <a16:creationId xmlns:a16="http://schemas.microsoft.com/office/drawing/2014/main" id="{9F2512E0-92BB-4A42-B6FC-78CF6AF6A8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4" t="8691" r="4464" b="12653"/>
              <a:stretch/>
            </p:blipFill>
            <p:spPr>
              <a:xfrm>
                <a:off x="1905000" y="2667000"/>
                <a:ext cx="10287000" cy="4191000"/>
              </a:xfrm>
              <a:prstGeom prst="rect">
                <a:avLst/>
              </a:prstGeom>
              <a:noFill/>
            </p:spPr>
          </p:pic>
          <p:grpSp>
            <p:nvGrpSpPr>
              <p:cNvPr id="7" name="Group 4103">
                <a:extLst>
                  <a:ext uri="{FF2B5EF4-FFF2-40B4-BE49-F238E27FC236}">
                    <a16:creationId xmlns:a16="http://schemas.microsoft.com/office/drawing/2014/main" id="{AC22DD10-D8EC-4EF4-B40F-370A7D4A2A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852" y="2798764"/>
                <a:ext cx="9393341" cy="2617788"/>
                <a:chOff x="1272" y="1068"/>
                <a:chExt cx="4224" cy="1649"/>
              </a:xfrm>
            </p:grpSpPr>
            <p:sp>
              <p:nvSpPr>
                <p:cNvPr id="13" name="Line 4108">
                  <a:extLst>
                    <a:ext uri="{FF2B5EF4-FFF2-40B4-BE49-F238E27FC236}">
                      <a16:creationId xmlns:a16="http://schemas.microsoft.com/office/drawing/2014/main" id="{B5D1AFA7-2EF6-45F9-B9C9-7092D3FE12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21" y="2348"/>
                  <a:ext cx="2474" cy="0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16" name="Rectangle 4111">
                  <a:extLst>
                    <a:ext uri="{FF2B5EF4-FFF2-40B4-BE49-F238E27FC236}">
                      <a16:creationId xmlns:a16="http://schemas.microsoft.com/office/drawing/2014/main" id="{A8079561-DB4D-4066-A7E6-06AB780CF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9" y="2160"/>
                  <a:ext cx="18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b="1" dirty="0">
                      <a:latin typeface="Times New Roman" panose="02020603050405020304" pitchFamily="18" charset="0"/>
                    </a:rPr>
                    <a:t>y </a:t>
                  </a:r>
                </a:p>
              </p:txBody>
            </p:sp>
            <p:sp>
              <p:nvSpPr>
                <p:cNvPr id="19" name="Freeform 4116">
                  <a:extLst>
                    <a:ext uri="{FF2B5EF4-FFF2-40B4-BE49-F238E27FC236}">
                      <a16:creationId xmlns:a16="http://schemas.microsoft.com/office/drawing/2014/main" id="{ED1BD880-D936-456E-8491-75E0FD16A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1976"/>
                  <a:ext cx="986" cy="741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endParaRPr lang="en-US" altLang="en-US">
                    <a:latin typeface="Tahoma" panose="020B060403050404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4117">
                      <a:extLst>
                        <a:ext uri="{FF2B5EF4-FFF2-40B4-BE49-F238E27FC236}">
                          <a16:creationId xmlns:a16="http://schemas.microsoft.com/office/drawing/2014/main" id="{E2866B31-D703-4FD6-B044-2FCD8E8285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58" y="2218"/>
                      <a:ext cx="427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92075" tIns="46038" rIns="92075" bIns="46038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altLang="en-US" dirty="0">
                        <a:latin typeface="Symbol" panose="05050102010706020507" pitchFamily="18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Rectangle 4117">
                      <a:extLst>
                        <a:ext uri="{FF2B5EF4-FFF2-40B4-BE49-F238E27FC236}">
                          <a16:creationId xmlns:a16="http://schemas.microsoft.com/office/drawing/2014/main" id="{E2866B31-D703-4FD6-B044-2FCD8E8285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58" y="2218"/>
                      <a:ext cx="427" cy="23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Line 4118">
                  <a:extLst>
                    <a:ext uri="{FF2B5EF4-FFF2-40B4-BE49-F238E27FC236}">
                      <a16:creationId xmlns:a16="http://schemas.microsoft.com/office/drawing/2014/main" id="{74ED3DB4-DB47-4E14-8AE9-064817B98C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8" y="1360"/>
                  <a:ext cx="0" cy="616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4" name="Line 4121">
                  <a:extLst>
                    <a:ext uri="{FF2B5EF4-FFF2-40B4-BE49-F238E27FC236}">
                      <a16:creationId xmlns:a16="http://schemas.microsoft.com/office/drawing/2014/main" id="{7C2014F0-D187-4FBC-96CD-C73FC496F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8" y="2332"/>
                  <a:ext cx="556" cy="14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" name="Rectangle 4122">
                  <a:extLst>
                    <a:ext uri="{FF2B5EF4-FFF2-40B4-BE49-F238E27FC236}">
                      <a16:creationId xmlns:a16="http://schemas.microsoft.com/office/drawing/2014/main" id="{2FA33F50-4878-48CA-BBF5-67484249C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2055"/>
                  <a:ext cx="17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>
                      <a:latin typeface="Times New Roman" panose="02020603050405020304" pitchFamily="18" charset="0"/>
                    </a:rPr>
                    <a:t>w</a:t>
                  </a:r>
                  <a:endParaRPr lang="en-US" altLang="en-US" sz="2400" i="1" baseline="-25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" name="Rectangle 4127">
                  <a:extLst>
                    <a:ext uri="{FF2B5EF4-FFF2-40B4-BE49-F238E27FC236}">
                      <a16:creationId xmlns:a16="http://schemas.microsoft.com/office/drawing/2014/main" id="{AE52B48B-3006-46F0-8B46-E9F46C54A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5" y="1068"/>
                  <a:ext cx="153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>
                      <a:latin typeface="Times New Roman" panose="02020603050405020304" pitchFamily="18" charset="0"/>
                    </a:rPr>
                    <a:t>b</a:t>
                  </a:r>
                  <a:endParaRPr lang="en-US" altLang="en-US" sz="2400" i="1" baseline="-25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Rectangle 4128">
                  <a:extLst>
                    <a:ext uri="{FF2B5EF4-FFF2-40B4-BE49-F238E27FC236}">
                      <a16:creationId xmlns:a16="http://schemas.microsoft.com/office/drawing/2014/main" id="{186BEEDE-2A2E-4698-BEE5-DAC4ED19E6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2" y="2144"/>
                  <a:ext cx="273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>
                      <a:latin typeface="Times New Roman" panose="02020603050405020304" pitchFamily="18" charset="0"/>
                    </a:rPr>
                    <a:t>x</a:t>
                  </a:r>
                  <a:endParaRPr lang="en-US" altLang="en-US" sz="2400" i="1" baseline="-25000" dirty="0">
                    <a:latin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4130">
                    <a:extLst>
                      <a:ext uri="{FF2B5EF4-FFF2-40B4-BE49-F238E27FC236}">
                        <a16:creationId xmlns:a16="http://schemas.microsoft.com/office/drawing/2014/main" id="{ADCAF614-C520-46CB-A3FD-CDB8652ACE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8930" y="4506903"/>
                    <a:ext cx="376018" cy="609600"/>
                  </a:xfrm>
                  <a:prstGeom prst="rect">
                    <a:avLst/>
                  </a:prstGeom>
                  <a:ln>
                    <a:noFill/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lang="en-US" altLang="en-US" sz="3200" dirty="0">
                      <a:latin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4130">
                    <a:extLst>
                      <a:ext uri="{FF2B5EF4-FFF2-40B4-BE49-F238E27FC236}">
                        <a16:creationId xmlns:a16="http://schemas.microsoft.com/office/drawing/2014/main" id="{ADCAF614-C520-46CB-A3FD-CDB8652ACE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18930" y="4506903"/>
                    <a:ext cx="376018" cy="6096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E4A965-7F77-4241-829C-CB642CAA59B2}"/>
                </a:ext>
              </a:extLst>
            </p:cNvPr>
            <p:cNvCxnSpPr/>
            <p:nvPr/>
          </p:nvCxnSpPr>
          <p:spPr>
            <a:xfrm>
              <a:off x="4343400" y="3185583"/>
              <a:ext cx="0" cy="115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5098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91744" imgH="3742857" progId="MSPhotoEd.3">
                  <p:embed/>
                </p:oleObj>
              </mc:Choice>
              <mc:Fallback>
                <p:oleObj name="Photo Editor Photo" r:id="rId2" imgW="4791744" imgH="3742857" progId="MSPhotoEd.3">
                  <p:embed/>
                  <p:pic>
                    <p:nvPicPr>
                      <p:cNvPr id="1383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753639" imgH="3704762" progId="MSPhotoEd.3">
                  <p:embed/>
                </p:oleObj>
              </mc:Choice>
              <mc:Fallback>
                <p:oleObj name="Photo Editor Photo" r:id="rId4" imgW="4753639" imgH="3704762" progId="MSPhotoEd.3">
                  <p:embed/>
                  <p:pic>
                    <p:nvPicPr>
                      <p:cNvPr id="138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753639" imgH="3780952" progId="MSPhotoEd.3">
                  <p:embed/>
                </p:oleObj>
              </mc:Choice>
              <mc:Fallback>
                <p:oleObj name="Photo Editor Photo" r:id="rId6" imgW="4753639" imgH="3780952" progId="MSPhotoEd.3">
                  <p:embed/>
                  <p:pic>
                    <p:nvPicPr>
                      <p:cNvPr id="1383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904762" imgH="3761905" progId="MSPhotoEd.3">
                  <p:embed/>
                </p:oleObj>
              </mc:Choice>
              <mc:Fallback>
                <p:oleObj name="Photo Editor Photo" r:id="rId8" imgW="4904762" imgH="3761905" progId="MSPhotoEd.3">
                  <p:embed/>
                  <p:pic>
                    <p:nvPicPr>
                      <p:cNvPr id="1383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4944165" imgH="3742857" progId="MSPhotoEd.3">
                  <p:embed/>
                </p:oleObj>
              </mc:Choice>
              <mc:Fallback>
                <p:oleObj name="Photo Editor Photo" r:id="rId10" imgW="4944165" imgH="3742857" progId="MSPhotoEd.3">
                  <p:embed/>
                  <p:pic>
                    <p:nvPicPr>
                      <p:cNvPr id="1383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2" imgW="4847619" imgH="3780952" progId="MSPhotoEd.3">
                  <p:embed/>
                </p:oleObj>
              </mc:Choice>
              <mc:Fallback>
                <p:oleObj name="Photo Editor Photo" r:id="rId12" imgW="4847619" imgH="3780952" progId="MSPhotoEd.3">
                  <p:embed/>
                  <p:pic>
                    <p:nvPicPr>
                      <p:cNvPr id="1383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4715533" imgH="3666667" progId="MSPhotoEd.3">
                  <p:embed/>
                </p:oleObj>
              </mc:Choice>
              <mc:Fallback>
                <p:oleObj name="Photo Editor Photo" r:id="rId14" imgW="4715533" imgH="3666667" progId="MSPhotoEd.3">
                  <p:embed/>
                  <p:pic>
                    <p:nvPicPr>
                      <p:cNvPr id="1383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6" imgW="4657143" imgH="3742857" progId="MSPhotoEd.3">
                  <p:embed/>
                </p:oleObj>
              </mc:Choice>
              <mc:Fallback>
                <p:oleObj name="Photo Editor Photo" r:id="rId16" imgW="4657143" imgH="3742857" progId="MSPhotoEd.3">
                  <p:embed/>
                  <p:pic>
                    <p:nvPicPr>
                      <p:cNvPr id="1383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238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If we have multiple classes: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7338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37068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51816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400" y="34020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5459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53600" y="53070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05000" y="2667000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37830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47736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229600" y="47736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Binary = multiclass where the negative class has weight zero</a:t>
            </a:r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9200" y="38100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9847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29800" y="48006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378615"/>
            <a:ext cx="4648200" cy="1669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1200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Multiclass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all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Pick up training examples one by one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Predict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correct, no change!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wrong: lower score of wrong answer, raise score of right answer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013" y="4953000"/>
            <a:ext cx="2695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68488" y="5638800"/>
            <a:ext cx="304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2971800"/>
            <a:ext cx="36639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2667000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3200400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3810000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4" name="Picture 2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39200" y="2362200"/>
            <a:ext cx="4365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17000" y="4679950"/>
            <a:ext cx="5254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Line 13"/>
          <p:cNvSpPr>
            <a:spLocks noChangeShapeType="1"/>
          </p:cNvSpPr>
          <p:nvPr/>
        </p:nvSpPr>
        <p:spPr bwMode="auto">
          <a:xfrm flipV="1">
            <a:off x="9372600" y="32004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7" name="Picture 1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48800" y="2819400"/>
            <a:ext cx="2190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26670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3276600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25908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2590800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403" name="Picture 2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028238" y="3635375"/>
            <a:ext cx="5635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4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2" grpId="0" animBg="1"/>
      <p:bldP spid="16393" grpId="0" animBg="1"/>
      <p:bldP spid="16396" grpId="0" animBg="1"/>
      <p:bldP spid="1353743" grpId="0" animBg="1"/>
      <p:bldP spid="1353744" grpId="0" animBg="1"/>
      <p:bldP spid="1353745" grpId="0" animBg="1"/>
      <p:bldP spid="135374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Multiclass Perceptron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46163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1</a:t>
            </a:r>
          </a:p>
          <a:p>
            <a:r>
              <a:rPr lang="en-US">
                <a:latin typeface="Courier New" pitchFamily="49" charset="0"/>
              </a:rPr>
              <a:t>win   : 0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675" y="3971925"/>
            <a:ext cx="1792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135562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952875"/>
            <a:ext cx="21431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296400" y="457517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075" y="3952875"/>
            <a:ext cx="13827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219200" y="15240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vote”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1219200" y="21478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“win the election”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219200" y="27574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game”</a:t>
            </a:r>
          </a:p>
        </p:txBody>
      </p:sp>
    </p:spTree>
    <p:extLst>
      <p:ext uri="{BB962C8B-B14F-4D97-AF65-F5344CB8AC3E}">
        <p14:creationId xmlns:p14="http://schemas.microsoft.com/office/powerpoint/2010/main" val="306342935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/>
              <a:t>Separability</a:t>
            </a:r>
            <a:r>
              <a:rPr lang="en-US" sz="2400" dirty="0"/>
              <a:t>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is separable, </a:t>
            </a:r>
            <a:r>
              <a:rPr lang="en-US" sz="2400" dirty="0" err="1"/>
              <a:t>perceptron</a:t>
            </a:r>
            <a:r>
              <a:rPr lang="en-US" sz="2400" dirty="0"/>
              <a:t>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Mistake Bound: the maximum number of mistakes (binary case) related to the </a:t>
            </a:r>
            <a:r>
              <a:rPr lang="en-US" sz="2400" i="1" dirty="0"/>
              <a:t>margin</a:t>
            </a:r>
            <a:r>
              <a:rPr lang="en-US" sz="2400" dirty="0"/>
              <a:t> or degree of </a:t>
            </a:r>
            <a:r>
              <a:rPr lang="en-US" sz="2400" dirty="0" err="1"/>
              <a:t>separability</a:t>
            </a:r>
            <a:endParaRPr lang="en-US" sz="2400" i="1" dirty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8823325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Overtraining is a kind of overfitting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r="42694" b="43354"/>
          <a:stretch>
            <a:fillRect/>
          </a:stretch>
        </p:blipFill>
        <p:spPr bwMode="auto">
          <a:xfrm>
            <a:off x="9296401" y="1143000"/>
            <a:ext cx="2543886" cy="1676400"/>
          </a:xfrm>
          <a:prstGeom prst="rect">
            <a:avLst/>
          </a:prstGeom>
          <a:noFill/>
        </p:spPr>
      </p:pic>
      <p:pic>
        <p:nvPicPr>
          <p:cNvPr id="46082" name="Picture 2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57028" t="958" b="49042"/>
          <a:stretch>
            <a:fillRect/>
          </a:stretch>
        </p:blipFill>
        <p:spPr bwMode="auto">
          <a:xfrm>
            <a:off x="9525523" y="3052691"/>
            <a:ext cx="2056877" cy="1595509"/>
          </a:xfrm>
          <a:prstGeom prst="rect">
            <a:avLst/>
          </a:prstGeom>
          <a:noFill/>
        </p:spPr>
      </p:pic>
      <p:pic>
        <p:nvPicPr>
          <p:cNvPr id="46083" name="Picture 3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23750" t="56958" r="22250"/>
          <a:stretch>
            <a:fillRect/>
          </a:stretch>
        </p:blipFill>
        <p:spPr bwMode="auto">
          <a:xfrm>
            <a:off x="9028188" y="4800600"/>
            <a:ext cx="2859012" cy="1519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</a:t>
            </a:r>
            <a:r>
              <a:rPr lang="en-US" dirty="0" err="1"/>
              <a:t>Perceptron</a:t>
            </a:r>
            <a:endParaRPr lang="en-US" dirty="0"/>
          </a:p>
        </p:txBody>
      </p:sp>
      <p:pic>
        <p:nvPicPr>
          <p:cNvPr id="95234" name="Picture 2" descr="C:\Users\Dan\Dropbox\Office\CS 188\Ketrina Art\Perceptron\Lecture21-Perceptr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429" y="1447800"/>
            <a:ext cx="7901971" cy="47617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Probabilistic Classification</a:t>
            </a:r>
          </a:p>
        </p:txBody>
      </p:sp>
      <p:sp>
        <p:nvSpPr>
          <p:cNvPr id="32771" name="Rectangle 3 1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9906000" cy="5029200"/>
          </a:xfrm>
        </p:spPr>
        <p:txBody>
          <a:bodyPr/>
          <a:lstStyle/>
          <a:p>
            <a:pPr eaLnBrk="1" hangingPunct="1"/>
            <a:r>
              <a:rPr lang="en-US" sz="2000" dirty="0"/>
              <a:t>Naïve Bayes provides </a:t>
            </a:r>
            <a:r>
              <a:rPr lang="en-US" sz="2000" i="1" dirty="0"/>
              <a:t>probabilistic</a:t>
            </a:r>
            <a:r>
              <a:rPr lang="en-US" sz="2000" dirty="0"/>
              <a:t> classification</a:t>
            </a:r>
          </a:p>
          <a:p>
            <a:pPr eaLnBrk="1" hangingPunct="1"/>
            <a:endParaRPr lang="en-US" sz="2000" dirty="0"/>
          </a:p>
          <a:p>
            <a:pPr marL="0" indent="0" eaLnBrk="1" hangingPunct="1">
              <a:buNone/>
            </a:pPr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Perceptron just gives us a class prediction</a:t>
            </a:r>
          </a:p>
          <a:p>
            <a:pPr lvl="1"/>
            <a:r>
              <a:rPr lang="en-US" sz="1600" dirty="0"/>
              <a:t>Can we get it to give us probabilities?</a:t>
            </a:r>
          </a:p>
          <a:p>
            <a:pPr lvl="1"/>
            <a:r>
              <a:rPr lang="en-US" sz="1600" dirty="0"/>
              <a:t>Turns out it also makes it easier to train!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E09D6-44CF-4ADE-A06D-AB39316C15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23" y="2019278"/>
            <a:ext cx="6773243" cy="266723"/>
          </a:xfrm>
          <a:prstGeom prst="rect">
            <a:avLst/>
          </a:prstGeom>
        </p:spPr>
      </p:pic>
      <p:sp>
        <p:nvSpPr>
          <p:cNvPr id="4" name="Rectangle 3 2">
            <a:extLst>
              <a:ext uri="{FF2B5EF4-FFF2-40B4-BE49-F238E27FC236}">
                <a16:creationId xmlns:a16="http://schemas.microsoft.com/office/drawing/2014/main" id="{67B8BC17-041D-499E-92EE-D1E0B81E781B}"/>
              </a:ext>
            </a:extLst>
          </p:cNvPr>
          <p:cNvSpPr/>
          <p:nvPr/>
        </p:nvSpPr>
        <p:spPr>
          <a:xfrm>
            <a:off x="7315200" y="19050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 2" descr="Image result for mnist digit">
            <a:extLst>
              <a:ext uri="{FF2B5EF4-FFF2-40B4-BE49-F238E27FC236}">
                <a16:creationId xmlns:a16="http://schemas.microsoft.com/office/drawing/2014/main" id="{FDE3F5C7-B3F8-4968-BDE2-9257DB53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697211"/>
            <a:ext cx="1443037" cy="144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F8A4F-A10E-40D6-A127-9FEA1BFD6423}"/>
              </a:ext>
            </a:extLst>
          </p:cNvPr>
          <p:cNvSpPr txBox="1"/>
          <p:nvPr/>
        </p:nvSpPr>
        <p:spPr>
          <a:xfrm>
            <a:off x="5187114" y="2829186"/>
            <a:ext cx="1018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0.001</a:t>
            </a:r>
          </a:p>
          <a:p>
            <a:r>
              <a:rPr lang="en-US" dirty="0"/>
              <a:t>2: 0.001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0: 0.991</a:t>
            </a:r>
          </a:p>
        </p:txBody>
      </p:sp>
      <p:pic>
        <p:nvPicPr>
          <p:cNvPr id="5124" name="Picture 4" descr="Image result for mnist digit">
            <a:extLst>
              <a:ext uri="{FF2B5EF4-FFF2-40B4-BE49-F238E27FC236}">
                <a16:creationId xmlns:a16="http://schemas.microsoft.com/office/drawing/2014/main" id="{3BBED2FD-1B9F-4147-8FE8-0E19C14A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22" y="2645314"/>
            <a:ext cx="1443037" cy="14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B49F46-29AF-4E2B-99A7-ECF76BD3489E}"/>
              </a:ext>
            </a:extLst>
          </p:cNvPr>
          <p:cNvSpPr txBox="1"/>
          <p:nvPr/>
        </p:nvSpPr>
        <p:spPr>
          <a:xfrm>
            <a:off x="8077200" y="2540000"/>
            <a:ext cx="10182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0.001</a:t>
            </a:r>
          </a:p>
          <a:p>
            <a:r>
              <a:rPr lang="en-US" dirty="0"/>
              <a:t>2: 0.703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6: 0.264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0: 0.001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B12BC-2CBB-4C06-A826-6A0063CD1DAB}"/>
              </a:ext>
            </a:extLst>
          </p:cNvPr>
          <p:cNvSpPr txBox="1"/>
          <p:nvPr/>
        </p:nvSpPr>
        <p:spPr>
          <a:xfrm>
            <a:off x="983062" y="6134925"/>
            <a:ext cx="102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I’m going to be lazy and use “x” in place of “f(x)” here – this is just for notational convenience!</a:t>
            </a:r>
          </a:p>
        </p:txBody>
      </p:sp>
    </p:spTree>
    <p:extLst>
      <p:ext uri="{BB962C8B-B14F-4D97-AF65-F5344CB8AC3E}">
        <p14:creationId xmlns:p14="http://schemas.microsoft.com/office/powerpoint/2010/main" val="40674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48" grpId="0"/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i="1" dirty="0"/>
              <a:t>Probabilistic</a:t>
            </a:r>
            <a:r>
              <a:rPr lang="en-US" dirty="0"/>
              <a:t> Perceptron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4322762" y="233621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4187825" y="526197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AutoShape 6"/>
          <p:cNvSpPr>
            <a:spLocks noChangeArrowheads="1"/>
          </p:cNvSpPr>
          <p:nvPr/>
        </p:nvSpPr>
        <p:spPr bwMode="auto">
          <a:xfrm>
            <a:off x="5362575" y="30918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7"/>
          <p:cNvSpPr>
            <a:spLocks noChangeArrowheads="1"/>
          </p:cNvSpPr>
          <p:nvPr/>
        </p:nvSpPr>
        <p:spPr bwMode="auto">
          <a:xfrm>
            <a:off x="4787900" y="34490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4940300" y="39951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4559300" y="44523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>
            <a:off x="5092700" y="28521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4559300" y="37665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4711700" y="39189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5473700" y="35379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6375400" y="35252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AutoShape 15"/>
          <p:cNvSpPr>
            <a:spLocks noChangeArrowheads="1"/>
          </p:cNvSpPr>
          <p:nvPr/>
        </p:nvSpPr>
        <p:spPr bwMode="auto">
          <a:xfrm>
            <a:off x="6007100" y="44523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6997700" y="44523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AutoShape 17"/>
          <p:cNvSpPr>
            <a:spLocks noChangeArrowheads="1"/>
          </p:cNvSpPr>
          <p:nvPr/>
        </p:nvSpPr>
        <p:spPr bwMode="auto">
          <a:xfrm>
            <a:off x="5689600" y="49730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6311900" y="38427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AutoShape 19"/>
          <p:cNvSpPr>
            <a:spLocks noChangeArrowheads="1"/>
          </p:cNvSpPr>
          <p:nvPr/>
        </p:nvSpPr>
        <p:spPr bwMode="auto">
          <a:xfrm>
            <a:off x="5689600" y="42872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AutoShape 20"/>
          <p:cNvSpPr>
            <a:spLocks noChangeArrowheads="1"/>
          </p:cNvSpPr>
          <p:nvPr/>
        </p:nvSpPr>
        <p:spPr bwMode="auto">
          <a:xfrm>
            <a:off x="6388100" y="46809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AutoShape 21"/>
          <p:cNvSpPr>
            <a:spLocks noChangeArrowheads="1"/>
          </p:cNvSpPr>
          <p:nvPr/>
        </p:nvSpPr>
        <p:spPr bwMode="auto">
          <a:xfrm>
            <a:off x="7073900" y="37665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AutoShape 23"/>
          <p:cNvSpPr>
            <a:spLocks noChangeArrowheads="1"/>
          </p:cNvSpPr>
          <p:nvPr/>
        </p:nvSpPr>
        <p:spPr bwMode="auto">
          <a:xfrm>
            <a:off x="5559425" y="22536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AutoShape 24"/>
          <p:cNvSpPr>
            <a:spLocks noChangeArrowheads="1"/>
          </p:cNvSpPr>
          <p:nvPr/>
        </p:nvSpPr>
        <p:spPr bwMode="auto">
          <a:xfrm>
            <a:off x="6169025" y="23298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7235825" y="309186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8B139258-065D-4489-AF80-8260459F122D}"/>
              </a:ext>
            </a:extLst>
          </p:cNvPr>
          <p:cNvSpPr>
            <a:spLocks/>
          </p:cNvSpPr>
          <p:nvPr/>
        </p:nvSpPr>
        <p:spPr bwMode="auto">
          <a:xfrm rot="14100026">
            <a:off x="3717948" y="1263147"/>
            <a:ext cx="4756103" cy="499893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  <a:gd name="connsiteX0" fmla="*/ 7543 w 10000"/>
              <a:gd name="connsiteY0" fmla="*/ 0 h 14499"/>
              <a:gd name="connsiteX1" fmla="*/ 10000 w 10000"/>
              <a:gd name="connsiteY1" fmla="*/ 10000 h 14499"/>
              <a:gd name="connsiteX2" fmla="*/ 1387 w 10000"/>
              <a:gd name="connsiteY2" fmla="*/ 14499 h 14499"/>
              <a:gd name="connsiteX3" fmla="*/ 0 w 10000"/>
              <a:gd name="connsiteY3" fmla="*/ 3158 h 14499"/>
              <a:gd name="connsiteX4" fmla="*/ 7543 w 10000"/>
              <a:gd name="connsiteY4" fmla="*/ 0 h 14499"/>
              <a:gd name="connsiteX0" fmla="*/ 10326 w 12783"/>
              <a:gd name="connsiteY0" fmla="*/ 0 h 14499"/>
              <a:gd name="connsiteX1" fmla="*/ 12783 w 12783"/>
              <a:gd name="connsiteY1" fmla="*/ 10000 h 14499"/>
              <a:gd name="connsiteX2" fmla="*/ 4170 w 12783"/>
              <a:gd name="connsiteY2" fmla="*/ 14499 h 14499"/>
              <a:gd name="connsiteX3" fmla="*/ 0 w 12783"/>
              <a:gd name="connsiteY3" fmla="*/ 2622 h 14499"/>
              <a:gd name="connsiteX4" fmla="*/ 10326 w 12783"/>
              <a:gd name="connsiteY4" fmla="*/ 0 h 14499"/>
              <a:gd name="connsiteX0" fmla="*/ 10326 w 14678"/>
              <a:gd name="connsiteY0" fmla="*/ 0 h 14499"/>
              <a:gd name="connsiteX1" fmla="*/ 14678 w 14678"/>
              <a:gd name="connsiteY1" fmla="*/ 9914 h 14499"/>
              <a:gd name="connsiteX2" fmla="*/ 4170 w 14678"/>
              <a:gd name="connsiteY2" fmla="*/ 14499 h 14499"/>
              <a:gd name="connsiteX3" fmla="*/ 0 w 14678"/>
              <a:gd name="connsiteY3" fmla="*/ 2622 h 14499"/>
              <a:gd name="connsiteX4" fmla="*/ 10326 w 14678"/>
              <a:gd name="connsiteY4" fmla="*/ 0 h 14499"/>
              <a:gd name="connsiteX0" fmla="*/ 12083 w 14678"/>
              <a:gd name="connsiteY0" fmla="*/ 0 h 17192"/>
              <a:gd name="connsiteX1" fmla="*/ 14678 w 14678"/>
              <a:gd name="connsiteY1" fmla="*/ 12607 h 17192"/>
              <a:gd name="connsiteX2" fmla="*/ 4170 w 14678"/>
              <a:gd name="connsiteY2" fmla="*/ 17192 h 17192"/>
              <a:gd name="connsiteX3" fmla="*/ 0 w 14678"/>
              <a:gd name="connsiteY3" fmla="*/ 5315 h 17192"/>
              <a:gd name="connsiteX4" fmla="*/ 12083 w 14678"/>
              <a:gd name="connsiteY4" fmla="*/ 0 h 17192"/>
              <a:gd name="connsiteX0" fmla="*/ 11067 w 14678"/>
              <a:gd name="connsiteY0" fmla="*/ 0 h 16768"/>
              <a:gd name="connsiteX1" fmla="*/ 14678 w 14678"/>
              <a:gd name="connsiteY1" fmla="*/ 12183 h 16768"/>
              <a:gd name="connsiteX2" fmla="*/ 4170 w 14678"/>
              <a:gd name="connsiteY2" fmla="*/ 16768 h 16768"/>
              <a:gd name="connsiteX3" fmla="*/ 0 w 14678"/>
              <a:gd name="connsiteY3" fmla="*/ 4891 h 16768"/>
              <a:gd name="connsiteX4" fmla="*/ 11067 w 14678"/>
              <a:gd name="connsiteY4" fmla="*/ 0 h 16768"/>
              <a:gd name="connsiteX0" fmla="*/ 6619 w 14678"/>
              <a:gd name="connsiteY0" fmla="*/ 0 h 18081"/>
              <a:gd name="connsiteX1" fmla="*/ 14678 w 14678"/>
              <a:gd name="connsiteY1" fmla="*/ 13496 h 18081"/>
              <a:gd name="connsiteX2" fmla="*/ 4170 w 14678"/>
              <a:gd name="connsiteY2" fmla="*/ 18081 h 18081"/>
              <a:gd name="connsiteX3" fmla="*/ 0 w 14678"/>
              <a:gd name="connsiteY3" fmla="*/ 6204 h 18081"/>
              <a:gd name="connsiteX4" fmla="*/ 6619 w 14678"/>
              <a:gd name="connsiteY4" fmla="*/ 0 h 18081"/>
              <a:gd name="connsiteX0" fmla="*/ 6619 w 15845"/>
              <a:gd name="connsiteY0" fmla="*/ 0 h 18081"/>
              <a:gd name="connsiteX1" fmla="*/ 15845 w 15845"/>
              <a:gd name="connsiteY1" fmla="*/ 7079 h 18081"/>
              <a:gd name="connsiteX2" fmla="*/ 4170 w 15845"/>
              <a:gd name="connsiteY2" fmla="*/ 18081 h 18081"/>
              <a:gd name="connsiteX3" fmla="*/ 0 w 15845"/>
              <a:gd name="connsiteY3" fmla="*/ 6204 h 18081"/>
              <a:gd name="connsiteX4" fmla="*/ 6619 w 15845"/>
              <a:gd name="connsiteY4" fmla="*/ 0 h 18081"/>
              <a:gd name="connsiteX0" fmla="*/ 8856 w 18082"/>
              <a:gd name="connsiteY0" fmla="*/ 0 h 18081"/>
              <a:gd name="connsiteX1" fmla="*/ 18082 w 18082"/>
              <a:gd name="connsiteY1" fmla="*/ 7079 h 18081"/>
              <a:gd name="connsiteX2" fmla="*/ 6407 w 18082"/>
              <a:gd name="connsiteY2" fmla="*/ 18081 h 18081"/>
              <a:gd name="connsiteX3" fmla="*/ 0 w 18082"/>
              <a:gd name="connsiteY3" fmla="*/ 13975 h 18081"/>
              <a:gd name="connsiteX4" fmla="*/ 8856 w 18082"/>
              <a:gd name="connsiteY4" fmla="*/ 0 h 18081"/>
              <a:gd name="connsiteX0" fmla="*/ 8856 w 18082"/>
              <a:gd name="connsiteY0" fmla="*/ 0 h 21148"/>
              <a:gd name="connsiteX1" fmla="*/ 18082 w 18082"/>
              <a:gd name="connsiteY1" fmla="*/ 7079 h 21148"/>
              <a:gd name="connsiteX2" fmla="*/ 9407 w 18082"/>
              <a:gd name="connsiteY2" fmla="*/ 21148 h 21148"/>
              <a:gd name="connsiteX3" fmla="*/ 0 w 18082"/>
              <a:gd name="connsiteY3" fmla="*/ 13975 h 21148"/>
              <a:gd name="connsiteX4" fmla="*/ 8856 w 18082"/>
              <a:gd name="connsiteY4" fmla="*/ 0 h 2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82" h="21148">
                <a:moveTo>
                  <a:pt x="8856" y="0"/>
                </a:moveTo>
                <a:lnTo>
                  <a:pt x="18082" y="7079"/>
                </a:lnTo>
                <a:lnTo>
                  <a:pt x="9407" y="21148"/>
                </a:lnTo>
                <a:lnTo>
                  <a:pt x="0" y="13975"/>
                </a:lnTo>
                <a:lnTo>
                  <a:pt x="8856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9C142-B3BB-4272-B78D-9F1CB6366BF4}"/>
              </a:ext>
            </a:extLst>
          </p:cNvPr>
          <p:cNvCxnSpPr>
            <a:cxnSpLocks/>
          </p:cNvCxnSpPr>
          <p:nvPr/>
        </p:nvCxnSpPr>
        <p:spPr>
          <a:xfrm flipV="1">
            <a:off x="4633662" y="2304465"/>
            <a:ext cx="2484688" cy="286702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F0A869-7524-436E-8452-4BF8EDDEAAF3}"/>
              </a:ext>
            </a:extLst>
          </p:cNvPr>
          <p:cNvCxnSpPr/>
          <p:nvPr/>
        </p:nvCxnSpPr>
        <p:spPr>
          <a:xfrm>
            <a:off x="7388225" y="2518778"/>
            <a:ext cx="990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78229F0-892F-4442-BCDF-0A2A0871C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3974">
            <a:off x="7314752" y="2611795"/>
            <a:ext cx="1543946" cy="25300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9C4B52-85BE-47EE-801D-EC48A18253CB}"/>
              </a:ext>
            </a:extLst>
          </p:cNvPr>
          <p:cNvCxnSpPr>
            <a:cxnSpLocks/>
          </p:cNvCxnSpPr>
          <p:nvPr/>
        </p:nvCxnSpPr>
        <p:spPr>
          <a:xfrm flipH="1" flipV="1">
            <a:off x="5908675" y="1704294"/>
            <a:ext cx="895350" cy="70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A1061-CBE2-481B-8A44-33783D892F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3974">
            <a:off x="5697566" y="1652455"/>
            <a:ext cx="1432684" cy="253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E87507-315D-487D-8845-2616A0DAE6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1337">
            <a:off x="4406465" y="3555230"/>
            <a:ext cx="2580356" cy="253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D6AB7A-D7D3-406B-AE25-A9574FBA7A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91" y="6063484"/>
            <a:ext cx="4450467" cy="2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1D Example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AutoShape 9 1"/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9C142-B3BB-4272-B78D-9F1CB6366BF4}"/>
              </a:ext>
            </a:extLst>
          </p:cNvPr>
          <p:cNvCxnSpPr>
            <a:cxnSpLocks/>
          </p:cNvCxnSpPr>
          <p:nvPr/>
        </p:nvCxnSpPr>
        <p:spPr>
          <a:xfrm flipH="1" flipV="1">
            <a:off x="6991368" y="1633091"/>
            <a:ext cx="42132" cy="308704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1BB6FCD-4C2A-4E39-9C2A-5772590D11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6E096F-ACDE-4191-B8F3-A2AEFC928A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38" name="AutoShape 17 1">
            <a:extLst>
              <a:ext uri="{FF2B5EF4-FFF2-40B4-BE49-F238E27FC236}">
                <a16:creationId xmlns:a16="http://schemas.microsoft.com/office/drawing/2014/main" id="{0B7DAB17-7790-47BD-8CCE-462769AF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9 2">
            <a:extLst>
              <a:ext uri="{FF2B5EF4-FFF2-40B4-BE49-F238E27FC236}">
                <a16:creationId xmlns:a16="http://schemas.microsoft.com/office/drawing/2014/main" id="{A5A5C553-4E1D-4678-A41D-426F965D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9 3">
            <a:extLst>
              <a:ext uri="{FF2B5EF4-FFF2-40B4-BE49-F238E27FC236}">
                <a16:creationId xmlns:a16="http://schemas.microsoft.com/office/drawing/2014/main" id="{C48B35C4-44AF-40A5-8AE1-E6191FEA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9 4">
            <a:extLst>
              <a:ext uri="{FF2B5EF4-FFF2-40B4-BE49-F238E27FC236}">
                <a16:creationId xmlns:a16="http://schemas.microsoft.com/office/drawing/2014/main" id="{051B5B45-23C7-434C-B90D-65E4131B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9 5">
            <a:extLst>
              <a:ext uri="{FF2B5EF4-FFF2-40B4-BE49-F238E27FC236}">
                <a16:creationId xmlns:a16="http://schemas.microsoft.com/office/drawing/2014/main" id="{F2FB127E-51C1-4A24-9A48-2B8CD9CA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9 6">
            <a:extLst>
              <a:ext uri="{FF2B5EF4-FFF2-40B4-BE49-F238E27FC236}">
                <a16:creationId xmlns:a16="http://schemas.microsoft.com/office/drawing/2014/main" id="{5B9C823C-D476-4E45-94D9-9985F42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17 2">
            <a:extLst>
              <a:ext uri="{FF2B5EF4-FFF2-40B4-BE49-F238E27FC236}">
                <a16:creationId xmlns:a16="http://schemas.microsoft.com/office/drawing/2014/main" id="{EA7761CF-8B43-4414-AB2C-72D885B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17 3">
            <a:extLst>
              <a:ext uri="{FF2B5EF4-FFF2-40B4-BE49-F238E27FC236}">
                <a16:creationId xmlns:a16="http://schemas.microsoft.com/office/drawing/2014/main" id="{19F6DE87-0655-4F6A-9D41-3511E98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7 4">
            <a:extLst>
              <a:ext uri="{FF2B5EF4-FFF2-40B4-BE49-F238E27FC236}">
                <a16:creationId xmlns:a16="http://schemas.microsoft.com/office/drawing/2014/main" id="{981588F0-D4B2-47D2-A31B-DAE6A3CB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7 5">
            <a:extLst>
              <a:ext uri="{FF2B5EF4-FFF2-40B4-BE49-F238E27FC236}">
                <a16:creationId xmlns:a16="http://schemas.microsoft.com/office/drawing/2014/main" id="{975B2F64-3724-404C-8E9E-DBD96A0C1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7 6">
            <a:extLst>
              <a:ext uri="{FF2B5EF4-FFF2-40B4-BE49-F238E27FC236}">
                <a16:creationId xmlns:a16="http://schemas.microsoft.com/office/drawing/2014/main" id="{AABB14D8-A008-4D79-BAB6-76735C4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7 7">
            <a:extLst>
              <a:ext uri="{FF2B5EF4-FFF2-40B4-BE49-F238E27FC236}">
                <a16:creationId xmlns:a16="http://schemas.microsoft.com/office/drawing/2014/main" id="{CBE8CA02-7959-4D22-81E7-406221E4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123D1F3-6916-4107-9FFE-CCBA2833C070}"/>
              </a:ext>
            </a:extLst>
          </p:cNvPr>
          <p:cNvSpPr/>
          <p:nvPr/>
        </p:nvSpPr>
        <p:spPr>
          <a:xfrm rot="5400000">
            <a:off x="9303115" y="3835799"/>
            <a:ext cx="242049" cy="215670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BA0040F5-A430-4A18-A306-3746A2F8E60F}"/>
              </a:ext>
            </a:extLst>
          </p:cNvPr>
          <p:cNvSpPr/>
          <p:nvPr/>
        </p:nvSpPr>
        <p:spPr>
          <a:xfrm rot="5400000">
            <a:off x="3432937" y="2651163"/>
            <a:ext cx="242049" cy="451712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4F2F5574-D8F6-464B-BEC4-5DE7CF24F990}"/>
              </a:ext>
            </a:extLst>
          </p:cNvPr>
          <p:cNvSpPr/>
          <p:nvPr/>
        </p:nvSpPr>
        <p:spPr>
          <a:xfrm rot="5400000">
            <a:off x="6933504" y="4196786"/>
            <a:ext cx="242049" cy="145243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59-791A-42B7-887F-CB225EFDBDCE}"/>
              </a:ext>
            </a:extLst>
          </p:cNvPr>
          <p:cNvSpPr txBox="1"/>
          <p:nvPr/>
        </p:nvSpPr>
        <p:spPr>
          <a:xfrm>
            <a:off x="2756306" y="506278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definitely blue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6ABA63-0DD2-4B0B-BE2D-89E98B1ABB0D}"/>
              </a:ext>
            </a:extLst>
          </p:cNvPr>
          <p:cNvSpPr txBox="1"/>
          <p:nvPr/>
        </p:nvSpPr>
        <p:spPr>
          <a:xfrm>
            <a:off x="8677781" y="507163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definitely red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200755-ACAF-4566-B6D0-F1E755CA78AF}"/>
              </a:ext>
            </a:extLst>
          </p:cNvPr>
          <p:cNvSpPr txBox="1"/>
          <p:nvPr/>
        </p:nvSpPr>
        <p:spPr>
          <a:xfrm>
            <a:off x="6506039" y="5071634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 sure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2AB1F62-8F02-4825-839B-15F86799AF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02259" y="2833070"/>
            <a:ext cx="2580356" cy="25300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5A60E9-55EA-4E70-9FA2-95A0A152FEB8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4F86FE-C8BE-4243-B468-1E50E4F7FC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01" y="4025314"/>
            <a:ext cx="1121761" cy="181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19C371-34E4-484A-8C4A-F05A9A917F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46" y="2317795"/>
            <a:ext cx="1121761" cy="181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763F2B-E8AC-4D7A-8AA0-BF7D4F2848F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486">
            <a:off x="7488240" y="2707970"/>
            <a:ext cx="926674" cy="25300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C908A01-4511-47D1-88D2-FC30D928ED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07" y="5893909"/>
            <a:ext cx="3116850" cy="5364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999C17-3B0D-4C03-B154-0402BC3FEF99}"/>
              </a:ext>
            </a:extLst>
          </p:cNvPr>
          <p:cNvCxnSpPr/>
          <p:nvPr/>
        </p:nvCxnSpPr>
        <p:spPr>
          <a:xfrm flipH="1">
            <a:off x="7562740" y="5867400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A227EA-B98A-412D-B8A6-7B35DDC6B7FD}"/>
              </a:ext>
            </a:extLst>
          </p:cNvPr>
          <p:cNvSpPr txBox="1"/>
          <p:nvPr/>
        </p:nvSpPr>
        <p:spPr>
          <a:xfrm>
            <a:off x="8572499" y="5648843"/>
            <a:ext cx="269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increases exponentially as we move away from boundary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365409-BAA7-4D8F-A967-125D25DDA53D}"/>
              </a:ext>
            </a:extLst>
          </p:cNvPr>
          <p:cNvSpPr txBox="1"/>
          <p:nvPr/>
        </p:nvSpPr>
        <p:spPr>
          <a:xfrm>
            <a:off x="9753600" y="6179885"/>
            <a:ext cx="2694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normalizer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3112B3-A519-46DF-93B0-FC51E6892D5B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8249066" y="6280905"/>
            <a:ext cx="1504534" cy="3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77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7" grpId="0" animBg="1"/>
      <p:bldP spid="51" grpId="0" animBg="1"/>
      <p:bldP spid="53" grpId="0" animBg="1"/>
      <p:bldP spid="9" grpId="0"/>
      <p:bldP spid="55" grpId="0"/>
      <p:bldP spid="56" grpId="0"/>
      <p:bldP spid="20" grpId="0" animBg="1"/>
      <p:bldP spid="29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7A2082-889D-4F46-B09E-28C6508D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Computer neuron to mimic the properties of biological neurons: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C8CBE2-73E1-4216-8AA6-35FF0707804E}"/>
              </a:ext>
            </a:extLst>
          </p:cNvPr>
          <p:cNvCxnSpPr>
            <a:cxnSpLocks/>
          </p:cNvCxnSpPr>
          <p:nvPr/>
        </p:nvCxnSpPr>
        <p:spPr>
          <a:xfrm>
            <a:off x="5029200" y="3466307"/>
            <a:ext cx="0" cy="11763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5A6FBAD-2220-9777-2556-E17A835AD2BE}"/>
              </a:ext>
            </a:extLst>
          </p:cNvPr>
          <p:cNvGrpSpPr/>
          <p:nvPr/>
        </p:nvGrpSpPr>
        <p:grpSpPr>
          <a:xfrm>
            <a:off x="996194" y="1828800"/>
            <a:ext cx="10324144" cy="4191000"/>
            <a:chOff x="1191333" y="1600200"/>
            <a:chExt cx="10324144" cy="4191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72976EE-954A-4729-AC5A-95843E429E14}"/>
                </a:ext>
              </a:extLst>
            </p:cNvPr>
            <p:cNvGrpSpPr/>
            <p:nvPr/>
          </p:nvGrpSpPr>
          <p:grpSpPr>
            <a:xfrm>
              <a:off x="1191333" y="1600200"/>
              <a:ext cx="10324144" cy="4191000"/>
              <a:chOff x="1867856" y="2667000"/>
              <a:chExt cx="10324144" cy="4191000"/>
            </a:xfrm>
          </p:grpSpPr>
          <p:pic>
            <p:nvPicPr>
              <p:cNvPr id="4" name="Picture 22" descr="Diagram&#10;&#10;Description automatically generated">
                <a:extLst>
                  <a:ext uri="{FF2B5EF4-FFF2-40B4-BE49-F238E27FC236}">
                    <a16:creationId xmlns:a16="http://schemas.microsoft.com/office/drawing/2014/main" id="{9F2512E0-92BB-4A42-B6FC-78CF6AF6A8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4" t="8691" r="4464" b="12653"/>
              <a:stretch/>
            </p:blipFill>
            <p:spPr>
              <a:xfrm>
                <a:off x="1905000" y="2667000"/>
                <a:ext cx="10287000" cy="4191000"/>
              </a:xfrm>
              <a:prstGeom prst="rect">
                <a:avLst/>
              </a:prstGeom>
              <a:noFill/>
            </p:spPr>
          </p:pic>
          <p:grpSp>
            <p:nvGrpSpPr>
              <p:cNvPr id="7" name="Group 4103">
                <a:extLst>
                  <a:ext uri="{FF2B5EF4-FFF2-40B4-BE49-F238E27FC236}">
                    <a16:creationId xmlns:a16="http://schemas.microsoft.com/office/drawing/2014/main" id="{AC22DD10-D8EC-4EF4-B40F-370A7D4A2A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7856" y="2798764"/>
                <a:ext cx="9542336" cy="2714626"/>
                <a:chOff x="1205" y="1068"/>
                <a:chExt cx="4291" cy="1710"/>
              </a:xfrm>
            </p:grpSpPr>
            <p:sp>
              <p:nvSpPr>
                <p:cNvPr id="13" name="Line 4108">
                  <a:extLst>
                    <a:ext uri="{FF2B5EF4-FFF2-40B4-BE49-F238E27FC236}">
                      <a16:creationId xmlns:a16="http://schemas.microsoft.com/office/drawing/2014/main" id="{B5D1AFA7-2EF6-45F9-B9C9-7092D3FE12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21" y="2348"/>
                  <a:ext cx="2474" cy="0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16" name="Rectangle 4111">
                  <a:extLst>
                    <a:ext uri="{FF2B5EF4-FFF2-40B4-BE49-F238E27FC236}">
                      <a16:creationId xmlns:a16="http://schemas.microsoft.com/office/drawing/2014/main" id="{A8079561-DB4D-4066-A7E6-06AB780CF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9" y="2160"/>
                  <a:ext cx="18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b="1" dirty="0">
                      <a:latin typeface="Times New Roman" panose="02020603050405020304" pitchFamily="18" charset="0"/>
                    </a:rPr>
                    <a:t>y </a:t>
                  </a:r>
                </a:p>
              </p:txBody>
            </p:sp>
            <p:sp>
              <p:nvSpPr>
                <p:cNvPr id="19" name="Freeform 4116">
                  <a:extLst>
                    <a:ext uri="{FF2B5EF4-FFF2-40B4-BE49-F238E27FC236}">
                      <a16:creationId xmlns:a16="http://schemas.microsoft.com/office/drawing/2014/main" id="{ED1BD880-D936-456E-8491-75E0FD16A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1976"/>
                  <a:ext cx="986" cy="741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endParaRPr lang="en-US" altLang="en-US">
                    <a:latin typeface="Tahoma" panose="020B060403050404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4117">
                      <a:extLst>
                        <a:ext uri="{FF2B5EF4-FFF2-40B4-BE49-F238E27FC236}">
                          <a16:creationId xmlns:a16="http://schemas.microsoft.com/office/drawing/2014/main" id="{E2866B31-D703-4FD6-B044-2FCD8E8285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02" y="2039"/>
                      <a:ext cx="642" cy="53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92075" tIns="46038" rIns="92075" bIns="46038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US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oMath>
                        </m:oMathPara>
                      </a14:m>
                      <a:endParaRPr lang="en-US" altLang="en-US" dirty="0">
                        <a:latin typeface="Symbol" panose="05050102010706020507" pitchFamily="18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Rectangle 4117">
                      <a:extLst>
                        <a:ext uri="{FF2B5EF4-FFF2-40B4-BE49-F238E27FC236}">
                          <a16:creationId xmlns:a16="http://schemas.microsoft.com/office/drawing/2014/main" id="{E2866B31-D703-4FD6-B044-2FCD8E8285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02" y="2039"/>
                      <a:ext cx="642" cy="53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Line 4118">
                  <a:extLst>
                    <a:ext uri="{FF2B5EF4-FFF2-40B4-BE49-F238E27FC236}">
                      <a16:creationId xmlns:a16="http://schemas.microsoft.com/office/drawing/2014/main" id="{74ED3DB4-DB47-4E14-8AE9-064817B98C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8" y="1360"/>
                  <a:ext cx="0" cy="616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4" name="Line 4121">
                  <a:extLst>
                    <a:ext uri="{FF2B5EF4-FFF2-40B4-BE49-F238E27FC236}">
                      <a16:creationId xmlns:a16="http://schemas.microsoft.com/office/drawing/2014/main" id="{7C2014F0-D187-4FBC-96CD-C73FC496F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2" y="1779"/>
                  <a:ext cx="335" cy="427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" name="Rectangle 4122">
                  <a:extLst>
                    <a:ext uri="{FF2B5EF4-FFF2-40B4-BE49-F238E27FC236}">
                      <a16:creationId xmlns:a16="http://schemas.microsoft.com/office/drawing/2014/main" id="{2FA33F50-4878-48CA-BBF5-67484249C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9" y="1704"/>
                  <a:ext cx="311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>
                      <a:latin typeface="Times New Roman" panose="02020603050405020304" pitchFamily="18" charset="0"/>
                    </a:rPr>
                    <a:t>w</a:t>
                  </a:r>
                  <a:r>
                    <a:rPr lang="en-US" altLang="en-US" sz="2400" i="1" baseline="-25000" dirty="0">
                      <a:latin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7" name="Line 4124">
                  <a:extLst>
                    <a:ext uri="{FF2B5EF4-FFF2-40B4-BE49-F238E27FC236}">
                      <a16:creationId xmlns:a16="http://schemas.microsoft.com/office/drawing/2014/main" id="{ED0EEFC2-5098-4B8A-9D07-955709D8B8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51" y="2528"/>
                  <a:ext cx="631" cy="191"/>
                </a:xfrm>
                <a:prstGeom prst="line">
                  <a:avLst/>
                </a:prstGeom>
                <a:ln>
                  <a:headEnd type="none" w="sm" len="sm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8" name="Rectangle 4125">
                  <a:extLst>
                    <a:ext uri="{FF2B5EF4-FFF2-40B4-BE49-F238E27FC236}">
                      <a16:creationId xmlns:a16="http://schemas.microsoft.com/office/drawing/2014/main" id="{E4804E11-A1D8-4634-9116-3E56785427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2342"/>
                  <a:ext cx="311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 err="1">
                      <a:latin typeface="Times New Roman" panose="02020603050405020304" pitchFamily="18" charset="0"/>
                    </a:rPr>
                    <a:t>w</a:t>
                  </a:r>
                  <a:r>
                    <a:rPr lang="en-US" altLang="en-US" sz="2400" i="1" baseline="-25000" dirty="0" err="1">
                      <a:latin typeface="Times New Roman" panose="02020603050405020304" pitchFamily="18" charset="0"/>
                    </a:rPr>
                    <a:t>n</a:t>
                  </a:r>
                  <a:endParaRPr lang="en-US" altLang="en-US" sz="2400" i="1" baseline="-25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" name="Rectangle 4127">
                  <a:extLst>
                    <a:ext uri="{FF2B5EF4-FFF2-40B4-BE49-F238E27FC236}">
                      <a16:creationId xmlns:a16="http://schemas.microsoft.com/office/drawing/2014/main" id="{AE52B48B-3006-46F0-8B46-E9F46C54A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5" y="1068"/>
                  <a:ext cx="153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>
                      <a:latin typeface="Times New Roman" panose="02020603050405020304" pitchFamily="18" charset="0"/>
                    </a:rPr>
                    <a:t>b</a:t>
                  </a:r>
                  <a:endParaRPr lang="en-US" altLang="en-US" sz="2400" i="1" baseline="-25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Rectangle 4128">
                  <a:extLst>
                    <a:ext uri="{FF2B5EF4-FFF2-40B4-BE49-F238E27FC236}">
                      <a16:creationId xmlns:a16="http://schemas.microsoft.com/office/drawing/2014/main" id="{186BEEDE-2A2E-4698-BEE5-DAC4ED19E6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503"/>
                  <a:ext cx="273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en-US" sz="2400" i="1" baseline="-25000" dirty="0">
                      <a:latin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2" name="Rectangle 4129">
                  <a:extLst>
                    <a:ext uri="{FF2B5EF4-FFF2-40B4-BE49-F238E27FC236}">
                      <a16:creationId xmlns:a16="http://schemas.microsoft.com/office/drawing/2014/main" id="{9BB47797-029C-477A-9CE8-A7A696FC6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" y="2487"/>
                  <a:ext cx="25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:r>
                    <a:rPr lang="en-US" altLang="en-US" sz="2400" i="1" dirty="0" err="1"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en-US" sz="2400" i="1" baseline="-25000" dirty="0" err="1">
                      <a:latin typeface="Times New Roman" panose="02020603050405020304" pitchFamily="18" charset="0"/>
                    </a:rPr>
                    <a:t>n</a:t>
                  </a:r>
                  <a:endParaRPr lang="en-US" altLang="en-US" sz="2400" i="1" baseline="-25000" dirty="0">
                    <a:latin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4130">
                    <a:extLst>
                      <a:ext uri="{FF2B5EF4-FFF2-40B4-BE49-F238E27FC236}">
                        <a16:creationId xmlns:a16="http://schemas.microsoft.com/office/drawing/2014/main" id="{ADCAF614-C520-46CB-A3FD-CDB8652ACE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8930" y="4506903"/>
                    <a:ext cx="376018" cy="609600"/>
                  </a:xfrm>
                  <a:prstGeom prst="rect">
                    <a:avLst/>
                  </a:prstGeom>
                  <a:ln>
                    <a:noFill/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lang="en-US" altLang="en-US" sz="3200" dirty="0">
                      <a:latin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4130">
                    <a:extLst>
                      <a:ext uri="{FF2B5EF4-FFF2-40B4-BE49-F238E27FC236}">
                        <a16:creationId xmlns:a16="http://schemas.microsoft.com/office/drawing/2014/main" id="{ADCAF614-C520-46CB-A3FD-CDB8652ACE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18930" y="4506903"/>
                    <a:ext cx="376018" cy="6096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E4A965-7F77-4241-829C-CB642CAA59B2}"/>
                </a:ext>
              </a:extLst>
            </p:cNvPr>
            <p:cNvCxnSpPr/>
            <p:nvPr/>
          </p:nvCxnSpPr>
          <p:spPr>
            <a:xfrm>
              <a:off x="4538539" y="3185583"/>
              <a:ext cx="0" cy="115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Line 4121">
            <a:extLst>
              <a:ext uri="{FF2B5EF4-FFF2-40B4-BE49-F238E27FC236}">
                <a16:creationId xmlns:a16="http://schemas.microsoft.com/office/drawing/2014/main" id="{A1235309-75DD-ABB9-719B-329993689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293" y="3817938"/>
            <a:ext cx="1254224" cy="230187"/>
          </a:xfrm>
          <a:prstGeom prst="line">
            <a:avLst/>
          </a:prstGeom>
          <a:ln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IN"/>
          </a:p>
        </p:txBody>
      </p:sp>
      <p:sp>
        <p:nvSpPr>
          <p:cNvPr id="6" name="Rectangle 4122">
            <a:extLst>
              <a:ext uri="{FF2B5EF4-FFF2-40B4-BE49-F238E27FC236}">
                <a16:creationId xmlns:a16="http://schemas.microsoft.com/office/drawing/2014/main" id="{B4D9A19F-75CD-39EE-9CEA-6A7DBEF7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240" y="3384552"/>
            <a:ext cx="49372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400" i="1" dirty="0">
                <a:latin typeface="Times New Roman" panose="02020603050405020304" pitchFamily="18" charset="0"/>
              </a:rPr>
              <a:t>w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4128">
            <a:extLst>
              <a:ext uri="{FF2B5EF4-FFF2-40B4-BE49-F238E27FC236}">
                <a16:creationId xmlns:a16="http://schemas.microsoft.com/office/drawing/2014/main" id="{8AC44A11-6482-8426-0535-13AE73F70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66" y="3470276"/>
            <a:ext cx="60709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2400" i="1" dirty="0">
                <a:latin typeface="Times New Roman" panose="02020603050405020304" pitchFamily="18" charset="0"/>
              </a:rPr>
              <a:t>x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09591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i="1" dirty="0"/>
              <a:t>Soft</a:t>
            </a:r>
            <a:r>
              <a:rPr lang="en-US" dirty="0"/>
              <a:t> Max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AutoShape 9 1"/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DBF414-8E32-493C-92B3-9E82C78D4C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1DCF40-B672-4F79-8213-9EF3E8A74F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38" name="AutoShape 17 1">
            <a:extLst>
              <a:ext uri="{FF2B5EF4-FFF2-40B4-BE49-F238E27FC236}">
                <a16:creationId xmlns:a16="http://schemas.microsoft.com/office/drawing/2014/main" id="{0B7DAB17-7790-47BD-8CCE-462769AF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9 2">
            <a:extLst>
              <a:ext uri="{FF2B5EF4-FFF2-40B4-BE49-F238E27FC236}">
                <a16:creationId xmlns:a16="http://schemas.microsoft.com/office/drawing/2014/main" id="{A5A5C553-4E1D-4678-A41D-426F965D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9 3">
            <a:extLst>
              <a:ext uri="{FF2B5EF4-FFF2-40B4-BE49-F238E27FC236}">
                <a16:creationId xmlns:a16="http://schemas.microsoft.com/office/drawing/2014/main" id="{C48B35C4-44AF-40A5-8AE1-E6191FEA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9 4">
            <a:extLst>
              <a:ext uri="{FF2B5EF4-FFF2-40B4-BE49-F238E27FC236}">
                <a16:creationId xmlns:a16="http://schemas.microsoft.com/office/drawing/2014/main" id="{051B5B45-23C7-434C-B90D-65E4131B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9 5">
            <a:extLst>
              <a:ext uri="{FF2B5EF4-FFF2-40B4-BE49-F238E27FC236}">
                <a16:creationId xmlns:a16="http://schemas.microsoft.com/office/drawing/2014/main" id="{F2FB127E-51C1-4A24-9A48-2B8CD9CA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9 6">
            <a:extLst>
              <a:ext uri="{FF2B5EF4-FFF2-40B4-BE49-F238E27FC236}">
                <a16:creationId xmlns:a16="http://schemas.microsoft.com/office/drawing/2014/main" id="{5B9C823C-D476-4E45-94D9-9985F42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17 2">
            <a:extLst>
              <a:ext uri="{FF2B5EF4-FFF2-40B4-BE49-F238E27FC236}">
                <a16:creationId xmlns:a16="http://schemas.microsoft.com/office/drawing/2014/main" id="{EA7761CF-8B43-4414-AB2C-72D885B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17 3">
            <a:extLst>
              <a:ext uri="{FF2B5EF4-FFF2-40B4-BE49-F238E27FC236}">
                <a16:creationId xmlns:a16="http://schemas.microsoft.com/office/drawing/2014/main" id="{19F6DE87-0655-4F6A-9D41-3511E98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7 4">
            <a:extLst>
              <a:ext uri="{FF2B5EF4-FFF2-40B4-BE49-F238E27FC236}">
                <a16:creationId xmlns:a16="http://schemas.microsoft.com/office/drawing/2014/main" id="{981588F0-D4B2-47D2-A31B-DAE6A3CB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7 5">
            <a:extLst>
              <a:ext uri="{FF2B5EF4-FFF2-40B4-BE49-F238E27FC236}">
                <a16:creationId xmlns:a16="http://schemas.microsoft.com/office/drawing/2014/main" id="{975B2F64-3724-404C-8E9E-DBD96A0C1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7 6">
            <a:extLst>
              <a:ext uri="{FF2B5EF4-FFF2-40B4-BE49-F238E27FC236}">
                <a16:creationId xmlns:a16="http://schemas.microsoft.com/office/drawing/2014/main" id="{AABB14D8-A008-4D79-BAB6-76735C4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7 7">
            <a:extLst>
              <a:ext uri="{FF2B5EF4-FFF2-40B4-BE49-F238E27FC236}">
                <a16:creationId xmlns:a16="http://schemas.microsoft.com/office/drawing/2014/main" id="{CBE8CA02-7959-4D22-81E7-406221E4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5A60E9-55EA-4E70-9FA2-95A0A152FEB8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EE5CA4-4BD8-40D7-8029-FFDA9D0F65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98" y="3720284"/>
            <a:ext cx="1796952" cy="5364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999C17-3B0D-4C03-B154-0402BC3FEF99}"/>
              </a:ext>
            </a:extLst>
          </p:cNvPr>
          <p:cNvCxnSpPr/>
          <p:nvPr/>
        </p:nvCxnSpPr>
        <p:spPr>
          <a:xfrm flipH="1">
            <a:off x="7334141" y="3572542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2D96B2-675A-46B6-BD9C-03785585F54D}"/>
              </a:ext>
            </a:extLst>
          </p:cNvPr>
          <p:cNvSpPr/>
          <p:nvPr/>
        </p:nvSpPr>
        <p:spPr>
          <a:xfrm>
            <a:off x="3421770" y="2134438"/>
            <a:ext cx="8015458" cy="2274597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17941153"/>
              <a:gd name="connsiteY0" fmla="*/ 2238223 h 2242257"/>
              <a:gd name="connsiteX1" fmla="*/ 2151529 w 17941153"/>
              <a:gd name="connsiteY1" fmla="*/ 2056687 h 2242257"/>
              <a:gd name="connsiteX2" fmla="*/ 3597088 w 17941153"/>
              <a:gd name="connsiteY2" fmla="*/ 1075052 h 2242257"/>
              <a:gd name="connsiteX3" fmla="*/ 5358653 w 17941153"/>
              <a:gd name="connsiteY3" fmla="*/ 93416 h 2242257"/>
              <a:gd name="connsiteX4" fmla="*/ 17941153 w 17941153"/>
              <a:gd name="connsiteY4" fmla="*/ 53075 h 2242257"/>
              <a:gd name="connsiteX0" fmla="*/ 0 w 17941153"/>
              <a:gd name="connsiteY0" fmla="*/ 2213376 h 2217410"/>
              <a:gd name="connsiteX1" fmla="*/ 2151529 w 17941153"/>
              <a:gd name="connsiteY1" fmla="*/ 2031840 h 2217410"/>
              <a:gd name="connsiteX2" fmla="*/ 3597088 w 17941153"/>
              <a:gd name="connsiteY2" fmla="*/ 1050205 h 2217410"/>
              <a:gd name="connsiteX3" fmla="*/ 5358653 w 17941153"/>
              <a:gd name="connsiteY3" fmla="*/ 68569 h 2217410"/>
              <a:gd name="connsiteX4" fmla="*/ 17941153 w 17941153"/>
              <a:gd name="connsiteY4" fmla="*/ 28228 h 2217410"/>
              <a:gd name="connsiteX0" fmla="*/ 0 w 27068965"/>
              <a:gd name="connsiteY0" fmla="*/ 2273888 h 2275376"/>
              <a:gd name="connsiteX1" fmla="*/ 11279341 w 27068965"/>
              <a:gd name="connsiteY1" fmla="*/ 2031840 h 2275376"/>
              <a:gd name="connsiteX2" fmla="*/ 12724900 w 27068965"/>
              <a:gd name="connsiteY2" fmla="*/ 1050205 h 2275376"/>
              <a:gd name="connsiteX3" fmla="*/ 14486465 w 27068965"/>
              <a:gd name="connsiteY3" fmla="*/ 68569 h 2275376"/>
              <a:gd name="connsiteX4" fmla="*/ 27068965 w 27068965"/>
              <a:gd name="connsiteY4" fmla="*/ 28228 h 2275376"/>
              <a:gd name="connsiteX0" fmla="*/ 0 w 27068965"/>
              <a:gd name="connsiteY0" fmla="*/ 2273888 h 2274597"/>
              <a:gd name="connsiteX1" fmla="*/ 11279341 w 27068965"/>
              <a:gd name="connsiteY1" fmla="*/ 2031840 h 2274597"/>
              <a:gd name="connsiteX2" fmla="*/ 12724900 w 27068965"/>
              <a:gd name="connsiteY2" fmla="*/ 1050205 h 2274597"/>
              <a:gd name="connsiteX3" fmla="*/ 14486465 w 27068965"/>
              <a:gd name="connsiteY3" fmla="*/ 68569 h 2274597"/>
              <a:gd name="connsiteX4" fmla="*/ 27068965 w 27068965"/>
              <a:gd name="connsiteY4" fmla="*/ 28228 h 22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8965" h="2274597">
                <a:moveTo>
                  <a:pt x="0" y="2273888"/>
                </a:moveTo>
                <a:cubicBezTo>
                  <a:pt x="732866" y="2285092"/>
                  <a:pt x="10475469" y="2161828"/>
                  <a:pt x="11279341" y="2031840"/>
                </a:cubicBezTo>
                <a:cubicBezTo>
                  <a:pt x="12083213" y="1901852"/>
                  <a:pt x="12217273" y="1431205"/>
                  <a:pt x="12724900" y="1050205"/>
                </a:cubicBezTo>
                <a:cubicBezTo>
                  <a:pt x="13232527" y="669205"/>
                  <a:pt x="13685205" y="178387"/>
                  <a:pt x="14486465" y="68569"/>
                </a:cubicBezTo>
                <a:cubicBezTo>
                  <a:pt x="15287725" y="-41249"/>
                  <a:pt x="26514274" y="9177"/>
                  <a:pt x="27068965" y="2822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8BA883-D6C7-4E11-8CEB-44EE11D73D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7822" y="2134437"/>
            <a:ext cx="7682944" cy="22559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06F8726-5174-4512-A219-BFCF40B404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73" y="1388820"/>
            <a:ext cx="1998137" cy="574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030488-0C43-4122-8C2F-E398C6081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3" y="2310113"/>
            <a:ext cx="2402032" cy="5745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4E912F-CDD1-4F47-AA90-EE8844F8BC3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16" y="3448713"/>
            <a:ext cx="2357832" cy="2484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FE6FC27-A17B-4449-AECF-CD10A5686A6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07" y="5893909"/>
            <a:ext cx="3116850" cy="5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Learn?</a:t>
            </a:r>
          </a:p>
        </p:txBody>
      </p:sp>
      <p:pic>
        <p:nvPicPr>
          <p:cNvPr id="33" name="Picture 1">
            <a:extLst>
              <a:ext uri="{FF2B5EF4-FFF2-40B4-BE49-F238E27FC236}">
                <a16:creationId xmlns:a16="http://schemas.microsoft.com/office/drawing/2014/main" id="{C86A3D8B-CC5A-448C-909D-A45D236E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1333500"/>
            <a:ext cx="3838788" cy="2133600"/>
          </a:xfrm>
          <a:prstGeom prst="rect">
            <a:avLst/>
          </a:prstGeom>
          <a:noFill/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id="{D09E6F4D-5BFD-48B0-B034-DB3BF5A40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64770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Maximum likelihood estimation</a:t>
            </a: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Maximum </a:t>
            </a:r>
            <a:r>
              <a:rPr lang="en-US" sz="2400" i="1" dirty="0"/>
              <a:t>conditional</a:t>
            </a:r>
            <a:r>
              <a:rPr lang="en-US" sz="2400" dirty="0"/>
              <a:t> likelihood estimation</a:t>
            </a:r>
          </a:p>
        </p:txBody>
      </p:sp>
      <p:pic>
        <p:nvPicPr>
          <p:cNvPr id="36" name="Picture 5" descr="txp_fig">
            <a:extLst>
              <a:ext uri="{FF2B5EF4-FFF2-40B4-BE49-F238E27FC236}">
                <a16:creationId xmlns:a16="http://schemas.microsoft.com/office/drawing/2014/main" id="{A830C1C5-F4CF-4D10-B677-011BE1EFB7B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5025" y="2247899"/>
            <a:ext cx="2847975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 1" descr="txp_fig">
            <a:extLst>
              <a:ext uri="{FF2B5EF4-FFF2-40B4-BE49-F238E27FC236}">
                <a16:creationId xmlns:a16="http://schemas.microsoft.com/office/drawing/2014/main" id="{7E92671F-36A4-4145-BE0E-9729927A0DF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47800" y="2860675"/>
            <a:ext cx="25114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DE59E-C3E1-4C5E-98BC-85C455D156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3022394" cy="113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54D63-14E3-40BF-AF59-685BE62A5A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16" y="5791200"/>
            <a:ext cx="2293818" cy="64318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A0BE401-98B7-4E4E-8D7B-520DD749184D}"/>
              </a:ext>
            </a:extLst>
          </p:cNvPr>
          <p:cNvSpPr/>
          <p:nvPr/>
        </p:nvSpPr>
        <p:spPr>
          <a:xfrm rot="16200000">
            <a:off x="3412107" y="5046095"/>
            <a:ext cx="236784" cy="964995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EE9647-8278-4A53-BED2-0A43BE03B7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92" y="5017519"/>
            <a:ext cx="3817951" cy="12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/>
          <p:cNvPicPr/>
          <p:nvPr/>
        </p:nvPicPr>
        <p:blipFill>
          <a:blip r:embed="rId3"/>
          <a:stretch/>
        </p:blipFill>
        <p:spPr>
          <a:xfrm>
            <a:off x="4952880" y="1219320"/>
            <a:ext cx="7314840" cy="4571640"/>
          </a:xfrm>
          <a:prstGeom prst="rect">
            <a:avLst/>
          </a:prstGeom>
          <a:ln>
            <a:noFill/>
          </a:ln>
        </p:spPr>
      </p:pic>
      <p:sp>
        <p:nvSpPr>
          <p:cNvPr id="34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Local Search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380880" y="1447920"/>
            <a:ext cx="10743840" cy="5333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9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Simple, general idea: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743040" lvl="1" indent="-28548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Start wherever</a:t>
            </a:r>
          </a:p>
          <a:p>
            <a:pPr marL="743040" lvl="1" indent="-28548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Repeat: move to the best neighboring state</a:t>
            </a:r>
          </a:p>
          <a:p>
            <a:pPr marL="743040" lvl="1" indent="-28548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If no neighbors better than current, quit</a:t>
            </a:r>
          </a:p>
          <a:p>
            <a:pPr marL="743040" lvl="1" indent="-28548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Neighbors = small perturbations of w</a:t>
            </a:r>
          </a:p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300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Our Status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Our objective		   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Challenge: how to find a good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 ?</a:t>
            </a: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Equivalently:</a:t>
            </a:r>
          </a:p>
        </p:txBody>
      </p:sp>
      <p:pic>
        <p:nvPicPr>
          <p:cNvPr id="547" name="Picture 4"/>
          <p:cNvPicPr/>
          <p:nvPr/>
        </p:nvPicPr>
        <p:blipFill>
          <a:blip r:embed="rId2"/>
          <a:stretch/>
        </p:blipFill>
        <p:spPr>
          <a:xfrm>
            <a:off x="3352680" y="1523880"/>
            <a:ext cx="926640" cy="469440"/>
          </a:xfrm>
          <a:prstGeom prst="rect">
            <a:avLst/>
          </a:prstGeom>
          <a:ln>
            <a:noFill/>
          </a:ln>
        </p:spPr>
      </p:pic>
      <p:pic>
        <p:nvPicPr>
          <p:cNvPr id="548" name="Picture 5"/>
          <p:cNvPicPr/>
          <p:nvPr/>
        </p:nvPicPr>
        <p:blipFill>
          <a:blip r:embed="rId3"/>
          <a:stretch/>
        </p:blipFill>
        <p:spPr>
          <a:xfrm>
            <a:off x="3959731" y="3965940"/>
            <a:ext cx="1854000" cy="634680"/>
          </a:xfrm>
          <a:prstGeom prst="rect">
            <a:avLst/>
          </a:prstGeom>
          <a:ln>
            <a:noFill/>
          </a:ln>
        </p:spPr>
      </p:pic>
      <p:pic>
        <p:nvPicPr>
          <p:cNvPr id="549" name="Picture 6"/>
          <p:cNvPicPr/>
          <p:nvPr/>
        </p:nvPicPr>
        <p:blipFill>
          <a:blip r:embed="rId4"/>
          <a:stretch/>
        </p:blipFill>
        <p:spPr>
          <a:xfrm>
            <a:off x="3971971" y="5143500"/>
            <a:ext cx="2120400" cy="634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76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1D optimization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406440" y="3886200"/>
            <a:ext cx="11378880" cy="28191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Could evaluate			and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Then step in best direction</a:t>
            </a:r>
            <a:endParaRPr lang="en-US" sz="24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Or, evaluate derivative:</a:t>
            </a: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Which tells which direction to step into</a:t>
            </a:r>
            <a:endParaRPr lang="en-US" sz="24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2362320" y="3429000"/>
            <a:ext cx="7009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3" name="CustomShape 4"/>
          <p:cNvSpPr/>
          <p:nvPr/>
        </p:nvSpPr>
        <p:spPr>
          <a:xfrm flipV="1">
            <a:off x="3581280" y="1370880"/>
            <a:ext cx="360" cy="220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54" name="Picture 15"/>
          <p:cNvPicPr/>
          <p:nvPr/>
        </p:nvPicPr>
        <p:blipFill>
          <a:blip r:embed="rId2"/>
          <a:stretch/>
        </p:blipFill>
        <p:spPr>
          <a:xfrm>
            <a:off x="9537840" y="3543480"/>
            <a:ext cx="317160" cy="215640"/>
          </a:xfrm>
          <a:prstGeom prst="rect">
            <a:avLst/>
          </a:prstGeom>
          <a:ln>
            <a:noFill/>
          </a:ln>
        </p:spPr>
      </p:pic>
      <p:sp>
        <p:nvSpPr>
          <p:cNvPr id="555" name="CustomShape 5"/>
          <p:cNvSpPr/>
          <p:nvPr/>
        </p:nvSpPr>
        <p:spPr>
          <a:xfrm>
            <a:off x="2672280" y="1534680"/>
            <a:ext cx="5688720" cy="2050200"/>
          </a:xfrm>
          <a:custGeom>
            <a:avLst/>
            <a:gdLst/>
            <a:ahLst/>
            <a:cxnLst/>
            <a:rect l="l" t="t" r="r" b="b"/>
            <a:pathLst>
              <a:path w="5689081" h="2050620">
                <a:moveTo>
                  <a:pt x="0" y="0"/>
                </a:moveTo>
                <a:cubicBezTo>
                  <a:pt x="22048" y="13230"/>
                  <a:pt x="44750" y="25426"/>
                  <a:pt x="66144" y="39690"/>
                </a:cubicBezTo>
                <a:cubicBezTo>
                  <a:pt x="108727" y="68081"/>
                  <a:pt x="117337" y="82175"/>
                  <a:pt x="158746" y="105839"/>
                </a:cubicBezTo>
                <a:cubicBezTo>
                  <a:pt x="204515" y="131995"/>
                  <a:pt x="206825" y="130686"/>
                  <a:pt x="251348" y="145528"/>
                </a:cubicBezTo>
                <a:cubicBezTo>
                  <a:pt x="286625" y="171988"/>
                  <a:pt x="315344" y="210961"/>
                  <a:pt x="357178" y="224907"/>
                </a:cubicBezTo>
                <a:cubicBezTo>
                  <a:pt x="411947" y="243165"/>
                  <a:pt x="385262" y="230402"/>
                  <a:pt x="436551" y="264596"/>
                </a:cubicBezTo>
                <a:cubicBezTo>
                  <a:pt x="449780" y="282236"/>
                  <a:pt x="463422" y="299573"/>
                  <a:pt x="476237" y="317516"/>
                </a:cubicBezTo>
                <a:cubicBezTo>
                  <a:pt x="485478" y="330455"/>
                  <a:pt x="490877" y="346568"/>
                  <a:pt x="502695" y="357205"/>
                </a:cubicBezTo>
                <a:cubicBezTo>
                  <a:pt x="595292" y="440549"/>
                  <a:pt x="577198" y="428752"/>
                  <a:pt x="661441" y="449814"/>
                </a:cubicBezTo>
                <a:cubicBezTo>
                  <a:pt x="674670" y="463044"/>
                  <a:pt x="685343" y="479458"/>
                  <a:pt x="701127" y="489503"/>
                </a:cubicBezTo>
                <a:cubicBezTo>
                  <a:pt x="734401" y="510679"/>
                  <a:pt x="773137" y="522128"/>
                  <a:pt x="806957" y="542422"/>
                </a:cubicBezTo>
                <a:cubicBezTo>
                  <a:pt x="829005" y="555652"/>
                  <a:pt x="851409" y="568307"/>
                  <a:pt x="873101" y="582112"/>
                </a:cubicBezTo>
                <a:cubicBezTo>
                  <a:pt x="899928" y="599185"/>
                  <a:pt x="926016" y="617391"/>
                  <a:pt x="952474" y="635031"/>
                </a:cubicBezTo>
                <a:lnTo>
                  <a:pt x="1031847" y="687950"/>
                </a:lnTo>
                <a:lnTo>
                  <a:pt x="1071534" y="714410"/>
                </a:lnTo>
                <a:cubicBezTo>
                  <a:pt x="1084763" y="723230"/>
                  <a:pt x="1099978" y="729626"/>
                  <a:pt x="1111220" y="740869"/>
                </a:cubicBezTo>
                <a:cubicBezTo>
                  <a:pt x="1124449" y="754099"/>
                  <a:pt x="1135122" y="770514"/>
                  <a:pt x="1150906" y="780559"/>
                </a:cubicBezTo>
                <a:cubicBezTo>
                  <a:pt x="1184180" y="801735"/>
                  <a:pt x="1228849" y="805588"/>
                  <a:pt x="1256737" y="833478"/>
                </a:cubicBezTo>
                <a:cubicBezTo>
                  <a:pt x="1345970" y="922718"/>
                  <a:pt x="1300612" y="901023"/>
                  <a:pt x="1375796" y="926087"/>
                </a:cubicBezTo>
                <a:cubicBezTo>
                  <a:pt x="1389025" y="939317"/>
                  <a:pt x="1399916" y="955398"/>
                  <a:pt x="1415483" y="965776"/>
                </a:cubicBezTo>
                <a:cubicBezTo>
                  <a:pt x="1427085" y="973511"/>
                  <a:pt x="1444281" y="970295"/>
                  <a:pt x="1455169" y="979006"/>
                </a:cubicBezTo>
                <a:cubicBezTo>
                  <a:pt x="1467584" y="988939"/>
                  <a:pt x="1470385" y="1007452"/>
                  <a:pt x="1481627" y="1018695"/>
                </a:cubicBezTo>
                <a:cubicBezTo>
                  <a:pt x="1492869" y="1029938"/>
                  <a:pt x="1509430" y="1034592"/>
                  <a:pt x="1521313" y="1045155"/>
                </a:cubicBezTo>
                <a:cubicBezTo>
                  <a:pt x="1549279" y="1070015"/>
                  <a:pt x="1565188" y="1112700"/>
                  <a:pt x="1600686" y="1124534"/>
                </a:cubicBezTo>
                <a:cubicBezTo>
                  <a:pt x="1613915" y="1128944"/>
                  <a:pt x="1628183" y="1130992"/>
                  <a:pt x="1640372" y="1137764"/>
                </a:cubicBezTo>
                <a:cubicBezTo>
                  <a:pt x="1668169" y="1153208"/>
                  <a:pt x="1694307" y="1171603"/>
                  <a:pt x="1719745" y="1190683"/>
                </a:cubicBezTo>
                <a:cubicBezTo>
                  <a:pt x="1737383" y="1203913"/>
                  <a:pt x="1753517" y="1219432"/>
                  <a:pt x="1772660" y="1230372"/>
                </a:cubicBezTo>
                <a:cubicBezTo>
                  <a:pt x="1784767" y="1237291"/>
                  <a:pt x="1799118" y="1239192"/>
                  <a:pt x="1812347" y="1243602"/>
                </a:cubicBezTo>
                <a:cubicBezTo>
                  <a:pt x="1829985" y="1256832"/>
                  <a:pt x="1846119" y="1272351"/>
                  <a:pt x="1865262" y="1283291"/>
                </a:cubicBezTo>
                <a:cubicBezTo>
                  <a:pt x="1877369" y="1290210"/>
                  <a:pt x="1892132" y="1291028"/>
                  <a:pt x="1904949" y="1296521"/>
                </a:cubicBezTo>
                <a:cubicBezTo>
                  <a:pt x="1923075" y="1304290"/>
                  <a:pt x="1939738" y="1315212"/>
                  <a:pt x="1957864" y="1322981"/>
                </a:cubicBezTo>
                <a:cubicBezTo>
                  <a:pt x="1970681" y="1328474"/>
                  <a:pt x="1985078" y="1329975"/>
                  <a:pt x="1997550" y="1336211"/>
                </a:cubicBezTo>
                <a:cubicBezTo>
                  <a:pt x="2038522" y="1356698"/>
                  <a:pt x="2048176" y="1378372"/>
                  <a:pt x="2090152" y="1402360"/>
                </a:cubicBezTo>
                <a:cubicBezTo>
                  <a:pt x="2102259" y="1409279"/>
                  <a:pt x="2116609" y="1411179"/>
                  <a:pt x="2129838" y="1415589"/>
                </a:cubicBezTo>
                <a:cubicBezTo>
                  <a:pt x="2256442" y="1542203"/>
                  <a:pt x="2094344" y="1391926"/>
                  <a:pt x="2209211" y="1468509"/>
                </a:cubicBezTo>
                <a:cubicBezTo>
                  <a:pt x="2308304" y="1534575"/>
                  <a:pt x="2194221" y="1489971"/>
                  <a:pt x="2288584" y="1521428"/>
                </a:cubicBezTo>
                <a:cubicBezTo>
                  <a:pt x="2319451" y="1517018"/>
                  <a:pt x="2353297" y="1522143"/>
                  <a:pt x="2381186" y="1508198"/>
                </a:cubicBezTo>
                <a:cubicBezTo>
                  <a:pt x="2400907" y="1498337"/>
                  <a:pt x="2405282" y="1470871"/>
                  <a:pt x="2420872" y="1455279"/>
                </a:cubicBezTo>
                <a:cubicBezTo>
                  <a:pt x="2536941" y="1339200"/>
                  <a:pt x="2370533" y="1548859"/>
                  <a:pt x="2500245" y="1375900"/>
                </a:cubicBezTo>
                <a:cubicBezTo>
                  <a:pt x="2538976" y="1220967"/>
                  <a:pt x="2476874" y="1447562"/>
                  <a:pt x="2553160" y="1256832"/>
                </a:cubicBezTo>
                <a:cubicBezTo>
                  <a:pt x="2610373" y="1113788"/>
                  <a:pt x="2525020" y="1252741"/>
                  <a:pt x="2592847" y="1150993"/>
                </a:cubicBezTo>
                <a:cubicBezTo>
                  <a:pt x="2597256" y="1137763"/>
                  <a:pt x="2602693" y="1124833"/>
                  <a:pt x="2606075" y="1111304"/>
                </a:cubicBezTo>
                <a:cubicBezTo>
                  <a:pt x="2613622" y="1081115"/>
                  <a:pt x="2617414" y="1035705"/>
                  <a:pt x="2632533" y="1005465"/>
                </a:cubicBezTo>
                <a:cubicBezTo>
                  <a:pt x="2639643" y="991244"/>
                  <a:pt x="2650172" y="979006"/>
                  <a:pt x="2658991" y="965776"/>
                </a:cubicBezTo>
                <a:cubicBezTo>
                  <a:pt x="2663400" y="952546"/>
                  <a:pt x="2663508" y="936977"/>
                  <a:pt x="2672219" y="926087"/>
                </a:cubicBezTo>
                <a:cubicBezTo>
                  <a:pt x="2690869" y="902772"/>
                  <a:pt x="2725448" y="895113"/>
                  <a:pt x="2751592" y="886397"/>
                </a:cubicBezTo>
                <a:cubicBezTo>
                  <a:pt x="2804507" y="890807"/>
                  <a:pt x="2860850" y="880380"/>
                  <a:pt x="2910338" y="899627"/>
                </a:cubicBezTo>
                <a:cubicBezTo>
                  <a:pt x="2945212" y="913190"/>
                  <a:pt x="2968956" y="947871"/>
                  <a:pt x="2989711" y="979006"/>
                </a:cubicBezTo>
                <a:cubicBezTo>
                  <a:pt x="3053003" y="1073952"/>
                  <a:pt x="3020141" y="1035898"/>
                  <a:pt x="3082312" y="1098074"/>
                </a:cubicBezTo>
                <a:cubicBezTo>
                  <a:pt x="3126079" y="1229385"/>
                  <a:pt x="3052648" y="1028797"/>
                  <a:pt x="3135228" y="1177453"/>
                </a:cubicBezTo>
                <a:cubicBezTo>
                  <a:pt x="3148772" y="1201834"/>
                  <a:pt x="3152866" y="1230372"/>
                  <a:pt x="3161685" y="1256832"/>
                </a:cubicBezTo>
                <a:lnTo>
                  <a:pt x="3188143" y="1336211"/>
                </a:lnTo>
                <a:cubicBezTo>
                  <a:pt x="3193222" y="1366689"/>
                  <a:pt x="3198319" y="1422715"/>
                  <a:pt x="3214600" y="1455279"/>
                </a:cubicBezTo>
                <a:cubicBezTo>
                  <a:pt x="3221710" y="1469500"/>
                  <a:pt x="3232239" y="1481738"/>
                  <a:pt x="3241058" y="1494968"/>
                </a:cubicBezTo>
                <a:cubicBezTo>
                  <a:pt x="3249877" y="1521428"/>
                  <a:pt x="3252046" y="1551140"/>
                  <a:pt x="3267516" y="1574347"/>
                </a:cubicBezTo>
                <a:cubicBezTo>
                  <a:pt x="3276335" y="1587577"/>
                  <a:pt x="3286863" y="1599815"/>
                  <a:pt x="3293973" y="1614037"/>
                </a:cubicBezTo>
                <a:cubicBezTo>
                  <a:pt x="3348735" y="1723571"/>
                  <a:pt x="3257845" y="1579687"/>
                  <a:pt x="3333660" y="1693415"/>
                </a:cubicBezTo>
                <a:cubicBezTo>
                  <a:pt x="3338070" y="1719875"/>
                  <a:pt x="3336573" y="1748033"/>
                  <a:pt x="3346889" y="1772794"/>
                </a:cubicBezTo>
                <a:cubicBezTo>
                  <a:pt x="3359119" y="1802148"/>
                  <a:pt x="3382166" y="1825713"/>
                  <a:pt x="3399804" y="1852173"/>
                </a:cubicBezTo>
                <a:cubicBezTo>
                  <a:pt x="3420900" y="1883820"/>
                  <a:pt x="3433538" y="1908400"/>
                  <a:pt x="3465948" y="1931552"/>
                </a:cubicBezTo>
                <a:cubicBezTo>
                  <a:pt x="3494553" y="1951985"/>
                  <a:pt x="3526164" y="1960445"/>
                  <a:pt x="3558549" y="1971241"/>
                </a:cubicBezTo>
                <a:cubicBezTo>
                  <a:pt x="3600476" y="2034137"/>
                  <a:pt x="3569922" y="2005902"/>
                  <a:pt x="3664380" y="2037390"/>
                </a:cubicBezTo>
                <a:lnTo>
                  <a:pt x="3704066" y="2050620"/>
                </a:lnTo>
                <a:cubicBezTo>
                  <a:pt x="3743753" y="2046210"/>
                  <a:pt x="3783738" y="2043955"/>
                  <a:pt x="3823126" y="2037390"/>
                </a:cubicBezTo>
                <a:cubicBezTo>
                  <a:pt x="3836881" y="2035097"/>
                  <a:pt x="3851210" y="2031895"/>
                  <a:pt x="3862812" y="2024160"/>
                </a:cubicBezTo>
                <a:cubicBezTo>
                  <a:pt x="3878378" y="2013782"/>
                  <a:pt x="3888126" y="1996449"/>
                  <a:pt x="3902498" y="1984471"/>
                </a:cubicBezTo>
                <a:cubicBezTo>
                  <a:pt x="3914712" y="1974292"/>
                  <a:pt x="3928956" y="1966831"/>
                  <a:pt x="3942185" y="1958011"/>
                </a:cubicBezTo>
                <a:cubicBezTo>
                  <a:pt x="3951004" y="1944781"/>
                  <a:pt x="3962186" y="1932852"/>
                  <a:pt x="3968643" y="1918322"/>
                </a:cubicBezTo>
                <a:cubicBezTo>
                  <a:pt x="3979970" y="1892835"/>
                  <a:pt x="3995100" y="1838943"/>
                  <a:pt x="3995100" y="1838943"/>
                </a:cubicBezTo>
                <a:cubicBezTo>
                  <a:pt x="3999510" y="1799254"/>
                  <a:pt x="4002682" y="1759407"/>
                  <a:pt x="4008329" y="1719875"/>
                </a:cubicBezTo>
                <a:cubicBezTo>
                  <a:pt x="4011509" y="1697615"/>
                  <a:pt x="4017536" y="1675850"/>
                  <a:pt x="4021558" y="1653726"/>
                </a:cubicBezTo>
                <a:cubicBezTo>
                  <a:pt x="4026356" y="1627334"/>
                  <a:pt x="4030994" y="1600902"/>
                  <a:pt x="4034787" y="1574347"/>
                </a:cubicBezTo>
                <a:cubicBezTo>
                  <a:pt x="4039815" y="1539150"/>
                  <a:pt x="4040566" y="1503274"/>
                  <a:pt x="4048015" y="1468509"/>
                </a:cubicBezTo>
                <a:cubicBezTo>
                  <a:pt x="4065222" y="1388203"/>
                  <a:pt x="4072951" y="1401503"/>
                  <a:pt x="4100931" y="1336211"/>
                </a:cubicBezTo>
                <a:cubicBezTo>
                  <a:pt x="4106424" y="1323393"/>
                  <a:pt x="4107387" y="1308712"/>
                  <a:pt x="4114159" y="1296521"/>
                </a:cubicBezTo>
                <a:cubicBezTo>
                  <a:pt x="4129601" y="1268722"/>
                  <a:pt x="4149436" y="1243602"/>
                  <a:pt x="4167075" y="1217142"/>
                </a:cubicBezTo>
                <a:cubicBezTo>
                  <a:pt x="4175894" y="1203912"/>
                  <a:pt x="4188504" y="1192537"/>
                  <a:pt x="4193532" y="1177453"/>
                </a:cubicBezTo>
                <a:cubicBezTo>
                  <a:pt x="4202351" y="1150993"/>
                  <a:pt x="4204520" y="1121281"/>
                  <a:pt x="4219990" y="1098074"/>
                </a:cubicBezTo>
                <a:cubicBezTo>
                  <a:pt x="4228809" y="1084844"/>
                  <a:pt x="4239990" y="1072914"/>
                  <a:pt x="4246447" y="1058385"/>
                </a:cubicBezTo>
                <a:cubicBezTo>
                  <a:pt x="4257774" y="1032898"/>
                  <a:pt x="4272905" y="979006"/>
                  <a:pt x="4272905" y="979006"/>
                </a:cubicBezTo>
                <a:cubicBezTo>
                  <a:pt x="4317001" y="983416"/>
                  <a:pt x="4361266" y="986379"/>
                  <a:pt x="4405193" y="992236"/>
                </a:cubicBezTo>
                <a:cubicBezTo>
                  <a:pt x="4427480" y="995208"/>
                  <a:pt x="4450868" y="996160"/>
                  <a:pt x="4471337" y="1005465"/>
                </a:cubicBezTo>
                <a:cubicBezTo>
                  <a:pt x="4500285" y="1018624"/>
                  <a:pt x="4550710" y="1058385"/>
                  <a:pt x="4550710" y="1058385"/>
                </a:cubicBezTo>
                <a:cubicBezTo>
                  <a:pt x="4570231" y="1087668"/>
                  <a:pt x="4586300" y="1117393"/>
                  <a:pt x="4616854" y="1137764"/>
                </a:cubicBezTo>
                <a:cubicBezTo>
                  <a:pt x="4628456" y="1145499"/>
                  <a:pt x="4643133" y="1147162"/>
                  <a:pt x="4656541" y="1150993"/>
                </a:cubicBezTo>
                <a:cubicBezTo>
                  <a:pt x="4702703" y="1164183"/>
                  <a:pt x="4721271" y="1161324"/>
                  <a:pt x="4762371" y="1190683"/>
                </a:cubicBezTo>
                <a:cubicBezTo>
                  <a:pt x="4777595" y="1201558"/>
                  <a:pt x="4790080" y="1215999"/>
                  <a:pt x="4802057" y="1230372"/>
                </a:cubicBezTo>
                <a:cubicBezTo>
                  <a:pt x="4812236" y="1242587"/>
                  <a:pt x="4816099" y="1260129"/>
                  <a:pt x="4828515" y="1270062"/>
                </a:cubicBezTo>
                <a:cubicBezTo>
                  <a:pt x="4839403" y="1278773"/>
                  <a:pt x="4854972" y="1278881"/>
                  <a:pt x="4868201" y="1283291"/>
                </a:cubicBezTo>
                <a:cubicBezTo>
                  <a:pt x="4881430" y="1296521"/>
                  <a:pt x="4889207" y="1321943"/>
                  <a:pt x="4907888" y="1322981"/>
                </a:cubicBezTo>
                <a:cubicBezTo>
                  <a:pt x="5016787" y="1329031"/>
                  <a:pt x="5078872" y="1315987"/>
                  <a:pt x="5159235" y="1270062"/>
                </a:cubicBezTo>
                <a:cubicBezTo>
                  <a:pt x="5173040" y="1262173"/>
                  <a:pt x="5185693" y="1252422"/>
                  <a:pt x="5198922" y="1243602"/>
                </a:cubicBezTo>
                <a:cubicBezTo>
                  <a:pt x="5225379" y="1208323"/>
                  <a:pt x="5253834" y="1174456"/>
                  <a:pt x="5278294" y="1137764"/>
                </a:cubicBezTo>
                <a:cubicBezTo>
                  <a:pt x="5295933" y="1111304"/>
                  <a:pt x="5308725" y="1080872"/>
                  <a:pt x="5331210" y="1058385"/>
                </a:cubicBezTo>
                <a:lnTo>
                  <a:pt x="5384125" y="1005465"/>
                </a:lnTo>
                <a:cubicBezTo>
                  <a:pt x="5410950" y="924986"/>
                  <a:pt x="5379850" y="1006688"/>
                  <a:pt x="5423811" y="926087"/>
                </a:cubicBezTo>
                <a:cubicBezTo>
                  <a:pt x="5442697" y="891459"/>
                  <a:pt x="5454849" y="853068"/>
                  <a:pt x="5476727" y="820248"/>
                </a:cubicBezTo>
                <a:cubicBezTo>
                  <a:pt x="5485546" y="807018"/>
                  <a:pt x="5496074" y="794780"/>
                  <a:pt x="5503184" y="780559"/>
                </a:cubicBezTo>
                <a:cubicBezTo>
                  <a:pt x="5557948" y="671021"/>
                  <a:pt x="5467054" y="814911"/>
                  <a:pt x="5542871" y="701180"/>
                </a:cubicBezTo>
                <a:cubicBezTo>
                  <a:pt x="5547280" y="687950"/>
                  <a:pt x="5549327" y="673681"/>
                  <a:pt x="5556099" y="661491"/>
                </a:cubicBezTo>
                <a:cubicBezTo>
                  <a:pt x="5571542" y="633692"/>
                  <a:pt x="5609015" y="582112"/>
                  <a:pt x="5609015" y="582112"/>
                </a:cubicBezTo>
                <a:cubicBezTo>
                  <a:pt x="5613424" y="564472"/>
                  <a:pt x="5618299" y="546943"/>
                  <a:pt x="5622243" y="529193"/>
                </a:cubicBezTo>
                <a:cubicBezTo>
                  <a:pt x="5627121" y="507242"/>
                  <a:pt x="5630019" y="484859"/>
                  <a:pt x="5635472" y="463044"/>
                </a:cubicBezTo>
                <a:cubicBezTo>
                  <a:pt x="5638854" y="449515"/>
                  <a:pt x="5644870" y="436763"/>
                  <a:pt x="5648701" y="423354"/>
                </a:cubicBezTo>
                <a:cubicBezTo>
                  <a:pt x="5661357" y="379054"/>
                  <a:pt x="5669384" y="337261"/>
                  <a:pt x="5675159" y="291056"/>
                </a:cubicBezTo>
                <a:cubicBezTo>
                  <a:pt x="5693653" y="143092"/>
                  <a:pt x="5688388" y="158908"/>
                  <a:pt x="5688388" y="0"/>
                </a:cubicBezTo>
              </a:path>
            </a:pathLst>
          </a:custGeom>
          <a:noFill/>
          <a:ln>
            <a:solidFill>
              <a:srgbClr val="CC00CC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56" name="Picture 18"/>
          <p:cNvPicPr/>
          <p:nvPr/>
        </p:nvPicPr>
        <p:blipFill>
          <a:blip r:embed="rId3"/>
          <a:stretch/>
        </p:blipFill>
        <p:spPr>
          <a:xfrm>
            <a:off x="3809880" y="1219320"/>
            <a:ext cx="685080" cy="362160"/>
          </a:xfrm>
          <a:prstGeom prst="rect">
            <a:avLst/>
          </a:prstGeom>
          <a:ln>
            <a:noFill/>
          </a:ln>
        </p:spPr>
      </p:pic>
      <p:pic>
        <p:nvPicPr>
          <p:cNvPr id="557" name="Picture 19"/>
          <p:cNvPicPr/>
          <p:nvPr/>
        </p:nvPicPr>
        <p:blipFill>
          <a:blip r:embed="rId4"/>
          <a:stretch/>
        </p:blipFill>
        <p:spPr>
          <a:xfrm>
            <a:off x="5638680" y="3581280"/>
            <a:ext cx="356760" cy="215640"/>
          </a:xfrm>
          <a:prstGeom prst="rect">
            <a:avLst/>
          </a:prstGeom>
          <a:ln>
            <a:noFill/>
          </a:ln>
        </p:spPr>
      </p:pic>
      <p:sp>
        <p:nvSpPr>
          <p:cNvPr id="558" name="Line 6"/>
          <p:cNvSpPr/>
          <p:nvPr/>
        </p:nvSpPr>
        <p:spPr>
          <a:xfrm>
            <a:off x="5754240" y="2632680"/>
            <a:ext cx="36720" cy="796320"/>
          </a:xfrm>
          <a:prstGeom prst="line">
            <a:avLst/>
          </a:prstGeom>
          <a:ln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9" name="Line 7"/>
          <p:cNvSpPr/>
          <p:nvPr/>
        </p:nvSpPr>
        <p:spPr>
          <a:xfrm flipH="1" flipV="1">
            <a:off x="3581280" y="2590560"/>
            <a:ext cx="2172960" cy="42120"/>
          </a:xfrm>
          <a:prstGeom prst="line">
            <a:avLst/>
          </a:prstGeom>
          <a:ln>
            <a:solidFill>
              <a:schemeClr val="tx1"/>
            </a:solidFill>
            <a:custDash>
              <a:ds d="300000" sp="1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60" name="Picture 29"/>
          <p:cNvPicPr/>
          <p:nvPr/>
        </p:nvPicPr>
        <p:blipFill>
          <a:blip r:embed="rId5"/>
          <a:stretch/>
        </p:blipFill>
        <p:spPr>
          <a:xfrm>
            <a:off x="2666880" y="2438280"/>
            <a:ext cx="787680" cy="342720"/>
          </a:xfrm>
          <a:prstGeom prst="rect">
            <a:avLst/>
          </a:prstGeom>
          <a:ln>
            <a:noFill/>
          </a:ln>
        </p:spPr>
      </p:pic>
      <p:pic>
        <p:nvPicPr>
          <p:cNvPr id="561" name="Picture 30"/>
          <p:cNvPicPr/>
          <p:nvPr/>
        </p:nvPicPr>
        <p:blipFill>
          <a:blip r:embed="rId6"/>
          <a:stretch/>
        </p:blipFill>
        <p:spPr>
          <a:xfrm>
            <a:off x="3723480" y="4004280"/>
            <a:ext cx="1762560" cy="437400"/>
          </a:xfrm>
          <a:prstGeom prst="rect">
            <a:avLst/>
          </a:prstGeom>
          <a:ln>
            <a:noFill/>
          </a:ln>
        </p:spPr>
      </p:pic>
      <p:pic>
        <p:nvPicPr>
          <p:cNvPr id="562" name="Picture 31"/>
          <p:cNvPicPr/>
          <p:nvPr/>
        </p:nvPicPr>
        <p:blipFill>
          <a:blip r:embed="rId7"/>
          <a:stretch/>
        </p:blipFill>
        <p:spPr>
          <a:xfrm>
            <a:off x="6858000" y="3949560"/>
            <a:ext cx="1891800" cy="469440"/>
          </a:xfrm>
          <a:prstGeom prst="rect">
            <a:avLst/>
          </a:prstGeom>
          <a:ln>
            <a:noFill/>
          </a:ln>
        </p:spPr>
      </p:pic>
      <p:pic>
        <p:nvPicPr>
          <p:cNvPr id="563" name="Picture 32"/>
          <p:cNvPicPr/>
          <p:nvPr/>
        </p:nvPicPr>
        <p:blipFill>
          <a:blip r:embed="rId8"/>
          <a:stretch/>
        </p:blipFill>
        <p:spPr>
          <a:xfrm>
            <a:off x="5334120" y="5334120"/>
            <a:ext cx="5174280" cy="685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67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2-D Optimization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5" name="Picture 3"/>
          <p:cNvPicPr/>
          <p:nvPr/>
        </p:nvPicPr>
        <p:blipFill>
          <a:blip r:embed="rId2"/>
          <a:stretch/>
        </p:blipFill>
        <p:spPr>
          <a:xfrm>
            <a:off x="1981080" y="1600200"/>
            <a:ext cx="7950600" cy="4049640"/>
          </a:xfrm>
          <a:prstGeom prst="rect">
            <a:avLst/>
          </a:prstGeom>
          <a:ln>
            <a:noFill/>
          </a:ln>
        </p:spPr>
      </p:pic>
      <p:sp>
        <p:nvSpPr>
          <p:cNvPr id="566" name="CustomShape 2"/>
          <p:cNvSpPr/>
          <p:nvPr/>
        </p:nvSpPr>
        <p:spPr>
          <a:xfrm>
            <a:off x="9076680" y="6528960"/>
            <a:ext cx="3099240" cy="3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Thomas Jungblut’s Blog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Steepest Descent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1117440" y="1092240"/>
            <a:ext cx="10058040" cy="49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Idea: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Start somewhere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Repeat:  Take a step in the steepest descent direction</a:t>
            </a:r>
          </a:p>
        </p:txBody>
      </p:sp>
      <p:pic>
        <p:nvPicPr>
          <p:cNvPr id="569" name="Picture 7"/>
          <p:cNvPicPr/>
          <p:nvPr/>
        </p:nvPicPr>
        <p:blipFill>
          <a:blip r:embed="rId2"/>
          <a:stretch/>
        </p:blipFill>
        <p:spPr>
          <a:xfrm>
            <a:off x="2762280" y="2550601"/>
            <a:ext cx="6069600" cy="4151160"/>
          </a:xfrm>
          <a:prstGeom prst="rect">
            <a:avLst/>
          </a:prstGeom>
          <a:ln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9848160" y="6540120"/>
            <a:ext cx="238752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Figure source: Mathworks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3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Steepest Direction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Steepest Direction = direction of the gradient</a:t>
            </a:r>
          </a:p>
        </p:txBody>
      </p:sp>
      <p:pic>
        <p:nvPicPr>
          <p:cNvPr id="582" name="Picture 4"/>
          <p:cNvPicPr/>
          <p:nvPr/>
        </p:nvPicPr>
        <p:blipFill>
          <a:blip r:embed="rId2"/>
          <a:stretch/>
        </p:blipFill>
        <p:spPr>
          <a:xfrm>
            <a:off x="4351320" y="2730600"/>
            <a:ext cx="2488680" cy="2476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1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Learn?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EE9647-8278-4A53-BED2-0A43BE03B7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59" y="1828800"/>
            <a:ext cx="3817951" cy="125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10E8F-742B-4800-AFF0-DB04949651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429000"/>
            <a:ext cx="5474684" cy="9099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91A6B3-1AC8-4BA3-8007-C2B45D5704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59" y="4886150"/>
            <a:ext cx="2799832" cy="2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0BD1B5F-B22B-4D0E-9EDF-895E87E4EFA4}"/>
              </a:ext>
            </a:extLst>
          </p:cNvPr>
          <p:cNvSpPr/>
          <p:nvPr/>
        </p:nvSpPr>
        <p:spPr>
          <a:xfrm>
            <a:off x="304800" y="1524000"/>
            <a:ext cx="5791200" cy="335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Optimization Procedure: Gradient Descent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50123-08B2-487D-8D81-99521C0190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" y="1728209"/>
            <a:ext cx="3045216" cy="253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F294-79C7-40D6-B9C1-6FE8009C1D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" y="2261609"/>
            <a:ext cx="2572735" cy="227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DEBB46-39BF-4236-A52B-3D731C3F85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28209"/>
            <a:ext cx="4787300" cy="594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52D6B-FF05-4088-8AC5-7D49DC7EE33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9" y="2769099"/>
            <a:ext cx="2735816" cy="2530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C825B6-2D9F-4E09-8A4C-FCC404A8D5D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02497"/>
            <a:ext cx="4631837" cy="2530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BE9918-A5F9-4BB4-9537-2490F74054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9" y="3835895"/>
            <a:ext cx="3563420" cy="2667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95BD26-6E63-4C48-AFD1-FF98FBDD70B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9" y="4383010"/>
            <a:ext cx="1775613" cy="217951"/>
          </a:xfrm>
          <a:prstGeom prst="rect">
            <a:avLst/>
          </a:prstGeom>
        </p:spPr>
      </p:pic>
      <p:sp>
        <p:nvSpPr>
          <p:cNvPr id="41" name="CustomShape 4">
            <a:extLst>
              <a:ext uri="{FF2B5EF4-FFF2-40B4-BE49-F238E27FC236}">
                <a16:creationId xmlns:a16="http://schemas.microsoft.com/office/drawing/2014/main" id="{72583E0D-3D6F-40D9-A2E5-37C483F53087}"/>
              </a:ext>
            </a:extLst>
          </p:cNvPr>
          <p:cNvSpPr/>
          <p:nvPr/>
        </p:nvSpPr>
        <p:spPr>
          <a:xfrm>
            <a:off x="1215571" y="5187230"/>
            <a:ext cx="10743840" cy="1319791"/>
          </a:xfrm>
          <a:prstGeom prst="rect">
            <a:avLst/>
          </a:prstGeom>
          <a:blipFill>
            <a:blip r:embed="rId16"/>
            <a:stretch>
              <a:fillRect l="-794" t="-3681" b="-71246"/>
            </a:stretch>
          </a:blip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4421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7A2082-889D-4F46-B09E-28C6508D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Key features of ANN are suggested by the properties of biological neurons: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C8CBE2-73E1-4216-8AA6-35FF0707804E}"/>
              </a:ext>
            </a:extLst>
          </p:cNvPr>
          <p:cNvCxnSpPr>
            <a:cxnSpLocks/>
          </p:cNvCxnSpPr>
          <p:nvPr/>
        </p:nvCxnSpPr>
        <p:spPr>
          <a:xfrm>
            <a:off x="5029200" y="3466307"/>
            <a:ext cx="0" cy="11763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2976EE-954A-4729-AC5A-95843E429E14}"/>
              </a:ext>
            </a:extLst>
          </p:cNvPr>
          <p:cNvGrpSpPr/>
          <p:nvPr/>
        </p:nvGrpSpPr>
        <p:grpSpPr>
          <a:xfrm>
            <a:off x="1743323" y="2590800"/>
            <a:ext cx="10448677" cy="4191000"/>
            <a:chOff x="1743323" y="2667000"/>
            <a:chExt cx="10448677" cy="4191000"/>
          </a:xfrm>
        </p:grpSpPr>
        <p:pic>
          <p:nvPicPr>
            <p:cNvPr id="4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9F2512E0-92BB-4A42-B6FC-78CF6AF6A8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4" t="8691" r="4464" b="12653"/>
            <a:stretch/>
          </p:blipFill>
          <p:spPr>
            <a:xfrm>
              <a:off x="1905000" y="2667000"/>
              <a:ext cx="10287000" cy="4191000"/>
            </a:xfrm>
            <a:prstGeom prst="rect">
              <a:avLst/>
            </a:prstGeom>
            <a:noFill/>
          </p:spPr>
        </p:pic>
        <p:grpSp>
          <p:nvGrpSpPr>
            <p:cNvPr id="7" name="Group 4103">
              <a:extLst>
                <a:ext uri="{FF2B5EF4-FFF2-40B4-BE49-F238E27FC236}">
                  <a16:creationId xmlns:a16="http://schemas.microsoft.com/office/drawing/2014/main" id="{AC22DD10-D8EC-4EF4-B40F-370A7D4A2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3323" y="3781426"/>
              <a:ext cx="9666869" cy="1785938"/>
              <a:chOff x="1149" y="1687"/>
              <a:chExt cx="4347" cy="1125"/>
            </a:xfrm>
          </p:grpSpPr>
          <p:sp>
            <p:nvSpPr>
              <p:cNvPr id="13" name="Line 4108">
                <a:extLst>
                  <a:ext uri="{FF2B5EF4-FFF2-40B4-BE49-F238E27FC236}">
                    <a16:creationId xmlns:a16="http://schemas.microsoft.com/office/drawing/2014/main" id="{B5D1AFA7-2EF6-45F9-B9C9-7092D3FE1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1" y="2348"/>
                <a:ext cx="2474" cy="0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6" name="Rectangle 4111">
                <a:extLst>
                  <a:ext uri="{FF2B5EF4-FFF2-40B4-BE49-F238E27FC236}">
                    <a16:creationId xmlns:a16="http://schemas.microsoft.com/office/drawing/2014/main" id="{A8079561-DB4D-4066-A7E6-06AB780CF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9" y="2160"/>
                <a:ext cx="18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b="1" dirty="0">
                    <a:latin typeface="Times New Roman" panose="02020603050405020304" pitchFamily="18" charset="0"/>
                  </a:rPr>
                  <a:t>y </a:t>
                </a:r>
              </a:p>
            </p:txBody>
          </p:sp>
          <p:sp>
            <p:nvSpPr>
              <p:cNvPr id="19" name="Freeform 4116">
                <a:extLst>
                  <a:ext uri="{FF2B5EF4-FFF2-40B4-BE49-F238E27FC236}">
                    <a16:creationId xmlns:a16="http://schemas.microsoft.com/office/drawing/2014/main" id="{ED1BD880-D936-456E-8491-75E0FD16A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1976"/>
                <a:ext cx="986" cy="741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latin typeface="Tahoma" panose="020B060403050404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4117">
                    <a:extLst>
                      <a:ext uri="{FF2B5EF4-FFF2-40B4-BE49-F238E27FC236}">
                        <a16:creationId xmlns:a16="http://schemas.microsoft.com/office/drawing/2014/main" id="{E2866B31-D703-4FD6-B044-2FCD8E8285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1" y="2039"/>
                    <a:ext cx="643" cy="5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0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altLang="en-US" dirty="0">
                      <a:latin typeface="Symbol" panose="05050102010706020507" pitchFamily="18" charset="2"/>
                    </a:endParaRPr>
                  </a:p>
                </p:txBody>
              </p:sp>
            </mc:Choice>
            <mc:Fallback xmlns="">
              <p:sp>
                <p:nvSpPr>
                  <p:cNvPr id="20" name="Rectangle 4117">
                    <a:extLst>
                      <a:ext uri="{FF2B5EF4-FFF2-40B4-BE49-F238E27FC236}">
                        <a16:creationId xmlns:a16="http://schemas.microsoft.com/office/drawing/2014/main" id="{E2866B31-D703-4FD6-B044-2FCD8E8285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91" y="2039"/>
                    <a:ext cx="643" cy="5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Line 4118">
                <a:extLst>
                  <a:ext uri="{FF2B5EF4-FFF2-40B4-BE49-F238E27FC236}">
                    <a16:creationId xmlns:a16="http://schemas.microsoft.com/office/drawing/2014/main" id="{74ED3DB4-DB47-4E14-8AE9-064817B98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4" y="1946"/>
                <a:ext cx="373" cy="198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2" name="Rectangle 4119">
                <a:extLst>
                  <a:ext uri="{FF2B5EF4-FFF2-40B4-BE49-F238E27FC236}">
                    <a16:creationId xmlns:a16="http://schemas.microsoft.com/office/drawing/2014/main" id="{535FC91F-D6E1-4744-A331-150724069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1717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en-US" sz="2400" i="1" baseline="-250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3" name="Line 4120">
                <a:extLst>
                  <a:ext uri="{FF2B5EF4-FFF2-40B4-BE49-F238E27FC236}">
                    <a16:creationId xmlns:a16="http://schemas.microsoft.com/office/drawing/2014/main" id="{6C1DAE67-FF3D-412D-8F77-E55BB1383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8" y="1894"/>
                <a:ext cx="173" cy="0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4" name="Line 4121">
                <a:extLst>
                  <a:ext uri="{FF2B5EF4-FFF2-40B4-BE49-F238E27FC236}">
                    <a16:creationId xmlns:a16="http://schemas.microsoft.com/office/drawing/2014/main" id="{7C2014F0-D187-4FBC-96CD-C73FC496F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0" y="2247"/>
                <a:ext cx="282" cy="7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" name="Rectangle 4122">
                <a:extLst>
                  <a:ext uri="{FF2B5EF4-FFF2-40B4-BE49-F238E27FC236}">
                    <a16:creationId xmlns:a16="http://schemas.microsoft.com/office/drawing/2014/main" id="{2FA33F50-4878-48CA-BBF5-67484249C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2044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en-US" sz="2400" i="1" baseline="-25000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6" name="Line 4123">
                <a:extLst>
                  <a:ext uri="{FF2B5EF4-FFF2-40B4-BE49-F238E27FC236}">
                    <a16:creationId xmlns:a16="http://schemas.microsoft.com/office/drawing/2014/main" id="{8534D38F-79CE-49E6-AE25-AC074F749B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9" y="2216"/>
                <a:ext cx="162" cy="0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7" name="Line 4124">
                <a:extLst>
                  <a:ext uri="{FF2B5EF4-FFF2-40B4-BE49-F238E27FC236}">
                    <a16:creationId xmlns:a16="http://schemas.microsoft.com/office/drawing/2014/main" id="{ED0EEFC2-5098-4B8A-9D07-955709D8B8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2447"/>
                <a:ext cx="310" cy="269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8" name="Rectangle 4125">
                <a:extLst>
                  <a:ext uri="{FF2B5EF4-FFF2-40B4-BE49-F238E27FC236}">
                    <a16:creationId xmlns:a16="http://schemas.microsoft.com/office/drawing/2014/main" id="{E4804E11-A1D8-4634-9116-3E5678542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2521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 dirty="0" err="1">
                    <a:latin typeface="Times New Roman" panose="02020603050405020304" pitchFamily="18" charset="0"/>
                  </a:rPr>
                  <a:t>w</a:t>
                </a:r>
                <a:r>
                  <a:rPr lang="en-US" altLang="en-US" sz="2400" i="1" baseline="-25000" dirty="0" err="1">
                    <a:latin typeface="Times New Roman" panose="02020603050405020304" pitchFamily="18" charset="0"/>
                  </a:rPr>
                  <a:t>n</a:t>
                </a:r>
                <a:endParaRPr lang="en-US" altLang="en-US" sz="2400" i="1" baseline="-25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Line 4126">
                <a:extLst>
                  <a:ext uri="{FF2B5EF4-FFF2-40B4-BE49-F238E27FC236}">
                    <a16:creationId xmlns:a16="http://schemas.microsoft.com/office/drawing/2014/main" id="{C2BB403C-53BD-4FB9-A453-1E960F9E6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7" y="2722"/>
                <a:ext cx="162" cy="0"/>
              </a:xfrm>
              <a:prstGeom prst="line">
                <a:avLst/>
              </a:prstGeom>
              <a:ln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30" name="Rectangle 4127">
                <a:extLst>
                  <a:ext uri="{FF2B5EF4-FFF2-40B4-BE49-F238E27FC236}">
                    <a16:creationId xmlns:a16="http://schemas.microsoft.com/office/drawing/2014/main" id="{AE52B48B-3006-46F0-8B46-E9F46C54A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" y="1687"/>
                <a:ext cx="26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2400" i="1" baseline="-250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1" name="Rectangle 4128">
                <a:extLst>
                  <a:ext uri="{FF2B5EF4-FFF2-40B4-BE49-F238E27FC236}">
                    <a16:creationId xmlns:a16="http://schemas.microsoft.com/office/drawing/2014/main" id="{186BEEDE-2A2E-4698-BEE5-DAC4ED19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2023"/>
                <a:ext cx="27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2400" i="1" baseline="-25000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2" name="Rectangle 4129">
                <a:extLst>
                  <a:ext uri="{FF2B5EF4-FFF2-40B4-BE49-F238E27FC236}">
                    <a16:creationId xmlns:a16="http://schemas.microsoft.com/office/drawing/2014/main" id="{9BB47797-029C-477A-9CE8-A7A696FC6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5" y="2487"/>
                <a:ext cx="25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2400" i="1" baseline="-25000" dirty="0" err="1">
                    <a:latin typeface="Times New Roman" panose="02020603050405020304" pitchFamily="18" charset="0"/>
                  </a:rPr>
                  <a:t>n</a:t>
                </a:r>
                <a:endParaRPr lang="en-US" altLang="en-US" sz="2400" i="1" baseline="-25000" dirty="0"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4130">
                  <a:extLst>
                    <a:ext uri="{FF2B5EF4-FFF2-40B4-BE49-F238E27FC236}">
                      <a16:creationId xmlns:a16="http://schemas.microsoft.com/office/drawing/2014/main" id="{ADCAF614-C520-46CB-A3FD-CDB8652AC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8930" y="4506903"/>
                  <a:ext cx="376018" cy="609600"/>
                </a:xfrm>
                <a:prstGeom prst="rect">
                  <a:avLst/>
                </a:prstGeom>
                <a:ln>
                  <a:noFill/>
                  <a:headEnd/>
                  <a:tailEnd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US" altLang="en-US" sz="3200" dirty="0"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tangle 4130">
                  <a:extLst>
                    <a:ext uri="{FF2B5EF4-FFF2-40B4-BE49-F238E27FC236}">
                      <a16:creationId xmlns:a16="http://schemas.microsoft.com/office/drawing/2014/main" id="{ADCAF614-C520-46CB-A3FD-CDB8652ACE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18930" y="4506903"/>
                  <a:ext cx="376018" cy="6096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  <a:headEnd/>
                  <a:tailEnd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E4A965-7F77-4241-829C-CB642CAA59B2}"/>
              </a:ext>
            </a:extLst>
          </p:cNvPr>
          <p:cNvCxnSpPr/>
          <p:nvPr/>
        </p:nvCxnSpPr>
        <p:spPr>
          <a:xfrm>
            <a:off x="5029200" y="4182000"/>
            <a:ext cx="0" cy="115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12">
            <a:extLst>
              <a:ext uri="{FF2B5EF4-FFF2-40B4-BE49-F238E27FC236}">
                <a16:creationId xmlns:a16="http://schemas.microsoft.com/office/drawing/2014/main" id="{26C5399C-0E02-461E-9C87-2427A32A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80" y="1120627"/>
            <a:ext cx="11189112" cy="318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</a:rPr>
              <a:t>Strength of connection between the neurons is stored as a weight-value for the specific connection.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</a:rPr>
              <a:t>Learning the solution to a problem = changing the connection weights</a:t>
            </a:r>
            <a:endParaRPr lang="zh-CN" altLang="en-US" sz="2400" dirty="0">
              <a:solidFill>
                <a:schemeClr val="accent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0BD1B5F-B22B-4D0E-9EDF-895E87E4EFA4}"/>
              </a:ext>
            </a:extLst>
          </p:cNvPr>
          <p:cNvSpPr/>
          <p:nvPr/>
        </p:nvSpPr>
        <p:spPr>
          <a:xfrm>
            <a:off x="304680" y="1483012"/>
            <a:ext cx="5791200" cy="2860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Stochastic Gradient Descent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50123-08B2-487D-8D81-99521C0190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" y="1728209"/>
            <a:ext cx="3045216" cy="253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F294-79C7-40D6-B9C1-6FE8009C1D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" y="2261609"/>
            <a:ext cx="2572735" cy="227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52D6B-FF05-4088-8AC5-7D49DC7EE3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9" y="2769099"/>
            <a:ext cx="2735816" cy="2530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C825B6-2D9F-4E09-8A4C-FCC404A8D5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02497"/>
            <a:ext cx="4631837" cy="253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5DCF16-20B4-40D2-9206-C977819092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8" y="3774160"/>
            <a:ext cx="1508890" cy="220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A489CB-CA4C-472D-B7EC-DC964D1130F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28209"/>
            <a:ext cx="4787300" cy="594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300F-AAEF-44B0-B42F-A1A9A35F563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0" y="4879802"/>
            <a:ext cx="3150381" cy="251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9F950-0AE5-41AA-90AA-3BB6B66FD5E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6" y="5307053"/>
            <a:ext cx="2687045" cy="253006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28CF213F-25A0-4ABD-8D7F-CC5D8FFE68AF}"/>
              </a:ext>
            </a:extLst>
          </p:cNvPr>
          <p:cNvSpPr/>
          <p:nvPr/>
        </p:nvSpPr>
        <p:spPr>
          <a:xfrm rot="5400000">
            <a:off x="2455639" y="5167601"/>
            <a:ext cx="278413" cy="12437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87C0-13D7-4E46-A18A-F2C318C3A811}"/>
              </a:ext>
            </a:extLst>
          </p:cNvPr>
          <p:cNvSpPr txBox="1"/>
          <p:nvPr/>
        </p:nvSpPr>
        <p:spPr>
          <a:xfrm>
            <a:off x="1313885" y="5992010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probability of </a:t>
            </a:r>
            <a:r>
              <a:rPr lang="en-US" sz="1400" i="1" dirty="0"/>
              <a:t>incorrect</a:t>
            </a:r>
            <a:r>
              <a:rPr lang="en-US" sz="1400" dirty="0"/>
              <a:t> answer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D62745-8F0E-4E02-B9E6-63F2CBE395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8" y="4879802"/>
            <a:ext cx="3535988" cy="254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FAE7C5-D436-44CA-9BD3-F7A9C1607EE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14" y="5307053"/>
            <a:ext cx="2174936" cy="253006"/>
          </a:xfrm>
          <a:prstGeom prst="rect">
            <a:avLst/>
          </a:prstGeom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E72BD57E-5E1B-48E1-90E5-DAD20946204B}"/>
              </a:ext>
            </a:extLst>
          </p:cNvPr>
          <p:cNvSpPr/>
          <p:nvPr/>
        </p:nvSpPr>
        <p:spPr>
          <a:xfrm rot="5400000">
            <a:off x="6190126" y="5410954"/>
            <a:ext cx="253008" cy="731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BCF283-35FF-4C2D-AB7D-8E6B0B7B3E23}"/>
              </a:ext>
            </a:extLst>
          </p:cNvPr>
          <p:cNvSpPr txBox="1"/>
          <p:nvPr/>
        </p:nvSpPr>
        <p:spPr>
          <a:xfrm>
            <a:off x="5029200" y="5992010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probability of </a:t>
            </a:r>
            <a:r>
              <a:rPr lang="en-US" sz="1400" i="1" dirty="0"/>
              <a:t>incorrect</a:t>
            </a:r>
            <a:r>
              <a:rPr lang="en-US" sz="1400" dirty="0"/>
              <a:t> answer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E24DD7-8550-483A-A42D-994DC7DFFD8C}"/>
              </a:ext>
            </a:extLst>
          </p:cNvPr>
          <p:cNvSpPr txBox="1"/>
          <p:nvPr/>
        </p:nvSpPr>
        <p:spPr>
          <a:xfrm>
            <a:off x="8936205" y="5005353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this to the multiclass perceptron: probabilistic weighting!</a:t>
            </a:r>
          </a:p>
        </p:txBody>
      </p:sp>
    </p:spTree>
    <p:extLst>
      <p:ext uri="{BB962C8B-B14F-4D97-AF65-F5344CB8AC3E}">
        <p14:creationId xmlns:p14="http://schemas.microsoft.com/office/powerpoint/2010/main" val="38928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6" grpId="0" animBg="1"/>
      <p:bldP spid="27" grpId="0"/>
      <p:bldP spid="2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Logistic Regression Demo!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4D41-5391-4AFC-9C91-77D1A9BFEB86}"/>
              </a:ext>
            </a:extLst>
          </p:cNvPr>
          <p:cNvSpPr txBox="1"/>
          <p:nvPr/>
        </p:nvSpPr>
        <p:spPr>
          <a:xfrm>
            <a:off x="1371600" y="3200400"/>
            <a:ext cx="9266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870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ANN = Simplified Biology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2819541"/>
            <a:ext cx="5403371" cy="2030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451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94DC-8260-4BA0-A963-FAECEAFB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191E-63C2-44E1-8A84-449CE247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Learning from examples</a:t>
            </a:r>
          </a:p>
          <a:p>
            <a:pPr lvl="1"/>
            <a:r>
              <a:rPr lang="en-US" sz="2000" dirty="0"/>
              <a:t>labeled or unlabeled </a:t>
            </a:r>
          </a:p>
          <a:p>
            <a:r>
              <a:rPr lang="en-US" sz="2400" dirty="0"/>
              <a:t>Adaptivity</a:t>
            </a:r>
          </a:p>
          <a:p>
            <a:pPr lvl="1"/>
            <a:r>
              <a:rPr lang="en-US" sz="2000" dirty="0"/>
              <a:t>changing the connection strengths to learn things</a:t>
            </a:r>
          </a:p>
          <a:p>
            <a:r>
              <a:rPr lang="en-US" sz="2400" dirty="0"/>
              <a:t>Non-linearity</a:t>
            </a:r>
          </a:p>
          <a:p>
            <a:pPr lvl="1"/>
            <a:r>
              <a:rPr lang="en-US" sz="2000" dirty="0"/>
              <a:t>the non-linear activation functions are essential </a:t>
            </a:r>
          </a:p>
          <a:p>
            <a:r>
              <a:rPr lang="en-US" sz="2400" dirty="0"/>
              <a:t>Fault tolerance</a:t>
            </a:r>
          </a:p>
          <a:p>
            <a:pPr lvl="1"/>
            <a:r>
              <a:rPr lang="en-US" sz="2000" dirty="0"/>
              <a:t>if one of the neurons or connections is damaged, the whole network still works quite well </a:t>
            </a:r>
          </a:p>
          <a:p>
            <a:r>
              <a:rPr lang="en-US" sz="2400" dirty="0"/>
              <a:t>Thus, they might be better alternatives than classical solutions for problems characterized by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high dimensionality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noisy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imprecise or imperfect data</a:t>
            </a:r>
          </a:p>
          <a:p>
            <a:pPr lvl="1"/>
            <a:r>
              <a:rPr lang="en-US" sz="2000" dirty="0"/>
              <a:t>a lack of a clearly stated mathematical solution or algorithm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0399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ANN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787747"/>
              </p:ext>
            </p:extLst>
          </p:nvPr>
        </p:nvGraphicFramePr>
        <p:xfrm>
          <a:off x="0" y="1117600"/>
          <a:ext cx="121158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199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ANN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708740"/>
              </p:ext>
            </p:extLst>
          </p:nvPr>
        </p:nvGraphicFramePr>
        <p:xfrm>
          <a:off x="0" y="1117600"/>
          <a:ext cx="121920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33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ANN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2924"/>
              </p:ext>
            </p:extLst>
          </p:nvPr>
        </p:nvGraphicFramePr>
        <p:xfrm>
          <a:off x="0" y="1117600"/>
          <a:ext cx="3429000" cy="284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DE94DBD-6467-4991-87C7-ACD0ABB99C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40000"/>
            <a:ext cx="669493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B5FB-F384-476F-8DAE-EAB4B934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1A0335-781E-40D7-859F-A2C2F68A4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29" t="30077" r="44562" b="50588"/>
          <a:stretch/>
        </p:blipFill>
        <p:spPr>
          <a:xfrm>
            <a:off x="1726202" y="1143000"/>
            <a:ext cx="4950000" cy="1800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7AC30-D713-46EE-BDE7-BE53EA723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90" t="17187" r="4382" b="50588"/>
          <a:stretch/>
        </p:blipFill>
        <p:spPr bwMode="auto">
          <a:xfrm>
            <a:off x="6917095" y="1281200"/>
            <a:ext cx="3293705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338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2543-A98E-4785-9658-61A116CA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59A36-1877-4528-AE63-831527D0C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6" t="52635" r="3777" b="21584"/>
          <a:stretch/>
        </p:blipFill>
        <p:spPr>
          <a:xfrm>
            <a:off x="0" y="1230086"/>
            <a:ext cx="12192000" cy="24384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BD7F23-D41A-4EF6-A1FD-4382C540B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9" t="38133" r="4683" b="26419"/>
          <a:stretch/>
        </p:blipFill>
        <p:spPr bwMode="auto">
          <a:xfrm>
            <a:off x="190500" y="4114800"/>
            <a:ext cx="120015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305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14" name="Group 6">
            <a:extLst>
              <a:ext uri="{FF2B5EF4-FFF2-40B4-BE49-F238E27FC236}">
                <a16:creationId xmlns:a16="http://schemas.microsoft.com/office/drawing/2014/main" id="{882EC74B-1D2B-44E4-8152-D5EDC2CDBB9B}"/>
              </a:ext>
            </a:extLst>
          </p:cNvPr>
          <p:cNvGrpSpPr>
            <a:grpSpLocks/>
          </p:cNvGrpSpPr>
          <p:nvPr/>
        </p:nvGrpSpPr>
        <p:grpSpPr bwMode="auto">
          <a:xfrm>
            <a:off x="2912819" y="5029200"/>
            <a:ext cx="1284288" cy="1238250"/>
            <a:chOff x="3936" y="1970"/>
            <a:chExt cx="809" cy="780"/>
          </a:xfrm>
        </p:grpSpPr>
        <p:sp>
          <p:nvSpPr>
            <p:cNvPr id="4228" name="Freeform 7">
              <a:extLst>
                <a:ext uri="{FF2B5EF4-FFF2-40B4-BE49-F238E27FC236}">
                  <a16:creationId xmlns:a16="http://schemas.microsoft.com/office/drawing/2014/main" id="{7A6C34F9-2E7A-4B5E-86AA-E745CCC0D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" y="1982"/>
              <a:ext cx="789" cy="753"/>
            </a:xfrm>
            <a:custGeom>
              <a:avLst/>
              <a:gdLst>
                <a:gd name="T0" fmla="*/ 163 w 2367"/>
                <a:gd name="T1" fmla="*/ 64 h 2257"/>
                <a:gd name="T2" fmla="*/ 223 w 2367"/>
                <a:gd name="T3" fmla="*/ 26 h 2257"/>
                <a:gd name="T4" fmla="*/ 338 w 2367"/>
                <a:gd name="T5" fmla="*/ 0 h 2257"/>
                <a:gd name="T6" fmla="*/ 381 w 2367"/>
                <a:gd name="T7" fmla="*/ 17 h 2257"/>
                <a:gd name="T8" fmla="*/ 469 w 2367"/>
                <a:gd name="T9" fmla="*/ 76 h 2257"/>
                <a:gd name="T10" fmla="*/ 642 w 2367"/>
                <a:gd name="T11" fmla="*/ 158 h 2257"/>
                <a:gd name="T12" fmla="*/ 681 w 2367"/>
                <a:gd name="T13" fmla="*/ 139 h 2257"/>
                <a:gd name="T14" fmla="*/ 732 w 2367"/>
                <a:gd name="T15" fmla="*/ 129 h 2257"/>
                <a:gd name="T16" fmla="*/ 786 w 2367"/>
                <a:gd name="T17" fmla="*/ 240 h 2257"/>
                <a:gd name="T18" fmla="*/ 787 w 2367"/>
                <a:gd name="T19" fmla="*/ 403 h 2257"/>
                <a:gd name="T20" fmla="*/ 747 w 2367"/>
                <a:gd name="T21" fmla="*/ 474 h 2257"/>
                <a:gd name="T22" fmla="*/ 706 w 2367"/>
                <a:gd name="T23" fmla="*/ 533 h 2257"/>
                <a:gd name="T24" fmla="*/ 710 w 2367"/>
                <a:gd name="T25" fmla="*/ 602 h 2257"/>
                <a:gd name="T26" fmla="*/ 670 w 2367"/>
                <a:gd name="T27" fmla="*/ 612 h 2257"/>
                <a:gd name="T28" fmla="*/ 423 w 2367"/>
                <a:gd name="T29" fmla="*/ 646 h 2257"/>
                <a:gd name="T30" fmla="*/ 301 w 2367"/>
                <a:gd name="T31" fmla="*/ 744 h 2257"/>
                <a:gd name="T32" fmla="*/ 261 w 2367"/>
                <a:gd name="T33" fmla="*/ 750 h 2257"/>
                <a:gd name="T34" fmla="*/ 255 w 2367"/>
                <a:gd name="T35" fmla="*/ 717 h 2257"/>
                <a:gd name="T36" fmla="*/ 285 w 2367"/>
                <a:gd name="T37" fmla="*/ 698 h 2257"/>
                <a:gd name="T38" fmla="*/ 359 w 2367"/>
                <a:gd name="T39" fmla="*/ 638 h 2257"/>
                <a:gd name="T40" fmla="*/ 249 w 2367"/>
                <a:gd name="T41" fmla="*/ 635 h 2257"/>
                <a:gd name="T42" fmla="*/ 218 w 2367"/>
                <a:gd name="T43" fmla="*/ 624 h 2257"/>
                <a:gd name="T44" fmla="*/ 224 w 2367"/>
                <a:gd name="T45" fmla="*/ 588 h 2257"/>
                <a:gd name="T46" fmla="*/ 258 w 2367"/>
                <a:gd name="T47" fmla="*/ 588 h 2257"/>
                <a:gd name="T48" fmla="*/ 348 w 2367"/>
                <a:gd name="T49" fmla="*/ 603 h 2257"/>
                <a:gd name="T50" fmla="*/ 284 w 2367"/>
                <a:gd name="T51" fmla="*/ 561 h 2257"/>
                <a:gd name="T52" fmla="*/ 264 w 2367"/>
                <a:gd name="T53" fmla="*/ 526 h 2257"/>
                <a:gd name="T54" fmla="*/ 300 w 2367"/>
                <a:gd name="T55" fmla="*/ 507 h 2257"/>
                <a:gd name="T56" fmla="*/ 316 w 2367"/>
                <a:gd name="T57" fmla="*/ 539 h 2257"/>
                <a:gd name="T58" fmla="*/ 447 w 2367"/>
                <a:gd name="T59" fmla="*/ 575 h 2257"/>
                <a:gd name="T60" fmla="*/ 378 w 2367"/>
                <a:gd name="T61" fmla="*/ 524 h 2257"/>
                <a:gd name="T62" fmla="*/ 366 w 2367"/>
                <a:gd name="T63" fmla="*/ 470 h 2257"/>
                <a:gd name="T64" fmla="*/ 369 w 2367"/>
                <a:gd name="T65" fmla="*/ 403 h 2257"/>
                <a:gd name="T66" fmla="*/ 293 w 2367"/>
                <a:gd name="T67" fmla="*/ 441 h 2257"/>
                <a:gd name="T68" fmla="*/ 202 w 2367"/>
                <a:gd name="T69" fmla="*/ 411 h 2257"/>
                <a:gd name="T70" fmla="*/ 42 w 2367"/>
                <a:gd name="T71" fmla="*/ 321 h 2257"/>
                <a:gd name="T72" fmla="*/ 15 w 2367"/>
                <a:gd name="T73" fmla="*/ 326 h 2257"/>
                <a:gd name="T74" fmla="*/ 0 w 2367"/>
                <a:gd name="T75" fmla="*/ 302 h 2257"/>
                <a:gd name="T76" fmla="*/ 24 w 2367"/>
                <a:gd name="T77" fmla="*/ 282 h 2257"/>
                <a:gd name="T78" fmla="*/ 49 w 2367"/>
                <a:gd name="T79" fmla="*/ 302 h 2257"/>
                <a:gd name="T80" fmla="*/ 110 w 2367"/>
                <a:gd name="T81" fmla="*/ 252 h 2257"/>
                <a:gd name="T82" fmla="*/ 89 w 2367"/>
                <a:gd name="T83" fmla="*/ 211 h 2257"/>
                <a:gd name="T84" fmla="*/ 125 w 2367"/>
                <a:gd name="T85" fmla="*/ 203 h 2257"/>
                <a:gd name="T86" fmla="*/ 129 w 2367"/>
                <a:gd name="T87" fmla="*/ 235 h 2257"/>
                <a:gd name="T88" fmla="*/ 178 w 2367"/>
                <a:gd name="T89" fmla="*/ 255 h 2257"/>
                <a:gd name="T90" fmla="*/ 172 w 2367"/>
                <a:gd name="T91" fmla="*/ 232 h 2257"/>
                <a:gd name="T92" fmla="*/ 193 w 2367"/>
                <a:gd name="T93" fmla="*/ 215 h 2257"/>
                <a:gd name="T94" fmla="*/ 218 w 2367"/>
                <a:gd name="T95" fmla="*/ 233 h 2257"/>
                <a:gd name="T96" fmla="*/ 205 w 2367"/>
                <a:gd name="T97" fmla="*/ 259 h 2257"/>
                <a:gd name="T98" fmla="*/ 189 w 2367"/>
                <a:gd name="T99" fmla="*/ 321 h 2257"/>
                <a:gd name="T100" fmla="*/ 319 w 2367"/>
                <a:gd name="T101" fmla="*/ 312 h 2257"/>
                <a:gd name="T102" fmla="*/ 162 w 2367"/>
                <a:gd name="T103" fmla="*/ 132 h 2257"/>
                <a:gd name="T104" fmla="*/ 172 w 2367"/>
                <a:gd name="T105" fmla="*/ 97 h 225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367" h="2257">
                  <a:moveTo>
                    <a:pt x="517" y="291"/>
                  </a:moveTo>
                  <a:lnTo>
                    <a:pt x="489" y="192"/>
                  </a:lnTo>
                  <a:lnTo>
                    <a:pt x="543" y="115"/>
                  </a:lnTo>
                  <a:lnTo>
                    <a:pt x="669" y="77"/>
                  </a:lnTo>
                  <a:lnTo>
                    <a:pt x="867" y="51"/>
                  </a:lnTo>
                  <a:lnTo>
                    <a:pt x="1014" y="0"/>
                  </a:lnTo>
                  <a:lnTo>
                    <a:pt x="1091" y="5"/>
                  </a:lnTo>
                  <a:lnTo>
                    <a:pt x="1144" y="51"/>
                  </a:lnTo>
                  <a:lnTo>
                    <a:pt x="1152" y="145"/>
                  </a:lnTo>
                  <a:lnTo>
                    <a:pt x="1407" y="228"/>
                  </a:lnTo>
                  <a:lnTo>
                    <a:pt x="1748" y="368"/>
                  </a:lnTo>
                  <a:lnTo>
                    <a:pt x="1927" y="473"/>
                  </a:lnTo>
                  <a:lnTo>
                    <a:pt x="1976" y="514"/>
                  </a:lnTo>
                  <a:lnTo>
                    <a:pt x="2042" y="418"/>
                  </a:lnTo>
                  <a:lnTo>
                    <a:pt x="2114" y="386"/>
                  </a:lnTo>
                  <a:lnTo>
                    <a:pt x="2197" y="386"/>
                  </a:lnTo>
                  <a:lnTo>
                    <a:pt x="2291" y="459"/>
                  </a:lnTo>
                  <a:lnTo>
                    <a:pt x="2358" y="718"/>
                  </a:lnTo>
                  <a:lnTo>
                    <a:pt x="2367" y="944"/>
                  </a:lnTo>
                  <a:lnTo>
                    <a:pt x="2362" y="1208"/>
                  </a:lnTo>
                  <a:lnTo>
                    <a:pt x="2300" y="1353"/>
                  </a:lnTo>
                  <a:lnTo>
                    <a:pt x="2242" y="1422"/>
                  </a:lnTo>
                  <a:lnTo>
                    <a:pt x="2166" y="1458"/>
                  </a:lnTo>
                  <a:lnTo>
                    <a:pt x="2118" y="1598"/>
                  </a:lnTo>
                  <a:lnTo>
                    <a:pt x="2153" y="1731"/>
                  </a:lnTo>
                  <a:lnTo>
                    <a:pt x="2131" y="1803"/>
                  </a:lnTo>
                  <a:lnTo>
                    <a:pt x="2082" y="1839"/>
                  </a:lnTo>
                  <a:lnTo>
                    <a:pt x="2011" y="1835"/>
                  </a:lnTo>
                  <a:lnTo>
                    <a:pt x="1957" y="1816"/>
                  </a:lnTo>
                  <a:lnTo>
                    <a:pt x="1269" y="1935"/>
                  </a:lnTo>
                  <a:lnTo>
                    <a:pt x="922" y="2171"/>
                  </a:lnTo>
                  <a:lnTo>
                    <a:pt x="903" y="2230"/>
                  </a:lnTo>
                  <a:lnTo>
                    <a:pt x="851" y="2257"/>
                  </a:lnTo>
                  <a:lnTo>
                    <a:pt x="784" y="2248"/>
                  </a:lnTo>
                  <a:lnTo>
                    <a:pt x="757" y="2208"/>
                  </a:lnTo>
                  <a:lnTo>
                    <a:pt x="765" y="2148"/>
                  </a:lnTo>
                  <a:lnTo>
                    <a:pt x="805" y="2103"/>
                  </a:lnTo>
                  <a:lnTo>
                    <a:pt x="855" y="2093"/>
                  </a:lnTo>
                  <a:lnTo>
                    <a:pt x="890" y="2112"/>
                  </a:lnTo>
                  <a:lnTo>
                    <a:pt x="1077" y="1912"/>
                  </a:lnTo>
                  <a:lnTo>
                    <a:pt x="792" y="1867"/>
                  </a:lnTo>
                  <a:lnTo>
                    <a:pt x="748" y="1903"/>
                  </a:lnTo>
                  <a:lnTo>
                    <a:pt x="694" y="1912"/>
                  </a:lnTo>
                  <a:lnTo>
                    <a:pt x="654" y="1871"/>
                  </a:lnTo>
                  <a:lnTo>
                    <a:pt x="654" y="1808"/>
                  </a:lnTo>
                  <a:lnTo>
                    <a:pt x="672" y="1762"/>
                  </a:lnTo>
                  <a:lnTo>
                    <a:pt x="726" y="1739"/>
                  </a:lnTo>
                  <a:lnTo>
                    <a:pt x="775" y="1762"/>
                  </a:lnTo>
                  <a:lnTo>
                    <a:pt x="810" y="1803"/>
                  </a:lnTo>
                  <a:lnTo>
                    <a:pt x="1045" y="1808"/>
                  </a:lnTo>
                  <a:lnTo>
                    <a:pt x="908" y="1667"/>
                  </a:lnTo>
                  <a:lnTo>
                    <a:pt x="851" y="1681"/>
                  </a:lnTo>
                  <a:lnTo>
                    <a:pt x="797" y="1635"/>
                  </a:lnTo>
                  <a:lnTo>
                    <a:pt x="792" y="1577"/>
                  </a:lnTo>
                  <a:lnTo>
                    <a:pt x="832" y="1535"/>
                  </a:lnTo>
                  <a:lnTo>
                    <a:pt x="899" y="1521"/>
                  </a:lnTo>
                  <a:lnTo>
                    <a:pt x="939" y="1554"/>
                  </a:lnTo>
                  <a:lnTo>
                    <a:pt x="948" y="1617"/>
                  </a:lnTo>
                  <a:lnTo>
                    <a:pt x="1264" y="1753"/>
                  </a:lnTo>
                  <a:lnTo>
                    <a:pt x="1340" y="1722"/>
                  </a:lnTo>
                  <a:lnTo>
                    <a:pt x="1273" y="1598"/>
                  </a:lnTo>
                  <a:lnTo>
                    <a:pt x="1135" y="1571"/>
                  </a:lnTo>
                  <a:lnTo>
                    <a:pt x="1073" y="1517"/>
                  </a:lnTo>
                  <a:lnTo>
                    <a:pt x="1099" y="1408"/>
                  </a:lnTo>
                  <a:lnTo>
                    <a:pt x="1175" y="1258"/>
                  </a:lnTo>
                  <a:lnTo>
                    <a:pt x="1108" y="1208"/>
                  </a:lnTo>
                  <a:lnTo>
                    <a:pt x="1001" y="1281"/>
                  </a:lnTo>
                  <a:lnTo>
                    <a:pt x="878" y="1322"/>
                  </a:lnTo>
                  <a:lnTo>
                    <a:pt x="748" y="1322"/>
                  </a:lnTo>
                  <a:lnTo>
                    <a:pt x="606" y="1232"/>
                  </a:lnTo>
                  <a:lnTo>
                    <a:pt x="454" y="1058"/>
                  </a:lnTo>
                  <a:lnTo>
                    <a:pt x="125" y="963"/>
                  </a:lnTo>
                  <a:lnTo>
                    <a:pt x="85" y="986"/>
                  </a:lnTo>
                  <a:lnTo>
                    <a:pt x="46" y="976"/>
                  </a:lnTo>
                  <a:lnTo>
                    <a:pt x="14" y="944"/>
                  </a:lnTo>
                  <a:lnTo>
                    <a:pt x="0" y="904"/>
                  </a:lnTo>
                  <a:lnTo>
                    <a:pt x="27" y="863"/>
                  </a:lnTo>
                  <a:lnTo>
                    <a:pt x="71" y="846"/>
                  </a:lnTo>
                  <a:lnTo>
                    <a:pt x="121" y="859"/>
                  </a:lnTo>
                  <a:lnTo>
                    <a:pt x="148" y="904"/>
                  </a:lnTo>
                  <a:lnTo>
                    <a:pt x="379" y="936"/>
                  </a:lnTo>
                  <a:lnTo>
                    <a:pt x="330" y="754"/>
                  </a:lnTo>
                  <a:lnTo>
                    <a:pt x="267" y="691"/>
                  </a:lnTo>
                  <a:lnTo>
                    <a:pt x="267" y="631"/>
                  </a:lnTo>
                  <a:lnTo>
                    <a:pt x="311" y="609"/>
                  </a:lnTo>
                  <a:lnTo>
                    <a:pt x="374" y="609"/>
                  </a:lnTo>
                  <a:lnTo>
                    <a:pt x="401" y="654"/>
                  </a:lnTo>
                  <a:lnTo>
                    <a:pt x="388" y="704"/>
                  </a:lnTo>
                  <a:lnTo>
                    <a:pt x="481" y="890"/>
                  </a:lnTo>
                  <a:lnTo>
                    <a:pt x="535" y="763"/>
                  </a:lnTo>
                  <a:lnTo>
                    <a:pt x="517" y="727"/>
                  </a:lnTo>
                  <a:lnTo>
                    <a:pt x="517" y="695"/>
                  </a:lnTo>
                  <a:lnTo>
                    <a:pt x="543" y="663"/>
                  </a:lnTo>
                  <a:lnTo>
                    <a:pt x="579" y="645"/>
                  </a:lnTo>
                  <a:lnTo>
                    <a:pt x="623" y="663"/>
                  </a:lnTo>
                  <a:lnTo>
                    <a:pt x="654" y="699"/>
                  </a:lnTo>
                  <a:lnTo>
                    <a:pt x="641" y="750"/>
                  </a:lnTo>
                  <a:lnTo>
                    <a:pt x="614" y="777"/>
                  </a:lnTo>
                  <a:lnTo>
                    <a:pt x="588" y="782"/>
                  </a:lnTo>
                  <a:lnTo>
                    <a:pt x="566" y="963"/>
                  </a:lnTo>
                  <a:lnTo>
                    <a:pt x="828" y="1085"/>
                  </a:lnTo>
                  <a:lnTo>
                    <a:pt x="957" y="936"/>
                  </a:lnTo>
                  <a:lnTo>
                    <a:pt x="575" y="522"/>
                  </a:lnTo>
                  <a:lnTo>
                    <a:pt x="485" y="396"/>
                  </a:lnTo>
                  <a:lnTo>
                    <a:pt x="485" y="341"/>
                  </a:lnTo>
                  <a:lnTo>
                    <a:pt x="517" y="2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29" name="Freeform 8">
              <a:extLst>
                <a:ext uri="{FF2B5EF4-FFF2-40B4-BE49-F238E27FC236}">
                  <a16:creationId xmlns:a16="http://schemas.microsoft.com/office/drawing/2014/main" id="{DE7F5125-3B3F-4A6F-B136-10599B872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030"/>
              <a:ext cx="417" cy="410"/>
            </a:xfrm>
            <a:custGeom>
              <a:avLst/>
              <a:gdLst>
                <a:gd name="T0" fmla="*/ 91 w 1251"/>
                <a:gd name="T1" fmla="*/ 13 h 1229"/>
                <a:gd name="T2" fmla="*/ 143 w 1251"/>
                <a:gd name="T3" fmla="*/ 30 h 1229"/>
                <a:gd name="T4" fmla="*/ 194 w 1251"/>
                <a:gd name="T5" fmla="*/ 48 h 1229"/>
                <a:gd name="T6" fmla="*/ 242 w 1251"/>
                <a:gd name="T7" fmla="*/ 68 h 1229"/>
                <a:gd name="T8" fmla="*/ 283 w 1251"/>
                <a:gd name="T9" fmla="*/ 87 h 1229"/>
                <a:gd name="T10" fmla="*/ 313 w 1251"/>
                <a:gd name="T11" fmla="*/ 107 h 1229"/>
                <a:gd name="T12" fmla="*/ 336 w 1251"/>
                <a:gd name="T13" fmla="*/ 127 h 1229"/>
                <a:gd name="T14" fmla="*/ 355 w 1251"/>
                <a:gd name="T15" fmla="*/ 148 h 1229"/>
                <a:gd name="T16" fmla="*/ 369 w 1251"/>
                <a:gd name="T17" fmla="*/ 169 h 1229"/>
                <a:gd name="T18" fmla="*/ 379 w 1251"/>
                <a:gd name="T19" fmla="*/ 189 h 1229"/>
                <a:gd name="T20" fmla="*/ 388 w 1251"/>
                <a:gd name="T21" fmla="*/ 209 h 1229"/>
                <a:gd name="T22" fmla="*/ 402 w 1251"/>
                <a:gd name="T23" fmla="*/ 249 h 1229"/>
                <a:gd name="T24" fmla="*/ 378 w 1251"/>
                <a:gd name="T25" fmla="*/ 410 h 1229"/>
                <a:gd name="T26" fmla="*/ 367 w 1251"/>
                <a:gd name="T27" fmla="*/ 388 h 1229"/>
                <a:gd name="T28" fmla="*/ 359 w 1251"/>
                <a:gd name="T29" fmla="*/ 372 h 1229"/>
                <a:gd name="T30" fmla="*/ 349 w 1251"/>
                <a:gd name="T31" fmla="*/ 353 h 1229"/>
                <a:gd name="T32" fmla="*/ 336 w 1251"/>
                <a:gd name="T33" fmla="*/ 332 h 1229"/>
                <a:gd name="T34" fmla="*/ 323 w 1251"/>
                <a:gd name="T35" fmla="*/ 309 h 1229"/>
                <a:gd name="T36" fmla="*/ 308 w 1251"/>
                <a:gd name="T37" fmla="*/ 286 h 1229"/>
                <a:gd name="T38" fmla="*/ 292 w 1251"/>
                <a:gd name="T39" fmla="*/ 263 h 1229"/>
                <a:gd name="T40" fmla="*/ 276 w 1251"/>
                <a:gd name="T41" fmla="*/ 241 h 1229"/>
                <a:gd name="T42" fmla="*/ 259 w 1251"/>
                <a:gd name="T43" fmla="*/ 222 h 1229"/>
                <a:gd name="T44" fmla="*/ 239 w 1251"/>
                <a:gd name="T45" fmla="*/ 202 h 1229"/>
                <a:gd name="T46" fmla="*/ 204 w 1251"/>
                <a:gd name="T47" fmla="*/ 180 h 1229"/>
                <a:gd name="T48" fmla="*/ 161 w 1251"/>
                <a:gd name="T49" fmla="*/ 160 h 1229"/>
                <a:gd name="T50" fmla="*/ 114 w 1251"/>
                <a:gd name="T51" fmla="*/ 140 h 1229"/>
                <a:gd name="T52" fmla="*/ 69 w 1251"/>
                <a:gd name="T53" fmla="*/ 124 h 1229"/>
                <a:gd name="T54" fmla="*/ 15 w 1251"/>
                <a:gd name="T55" fmla="*/ 105 h 1229"/>
                <a:gd name="T56" fmla="*/ 38 w 1251"/>
                <a:gd name="T57" fmla="*/ 96 h 1229"/>
                <a:gd name="T58" fmla="*/ 118 w 1251"/>
                <a:gd name="T59" fmla="*/ 119 h 1229"/>
                <a:gd name="T60" fmla="*/ 166 w 1251"/>
                <a:gd name="T61" fmla="*/ 136 h 1229"/>
                <a:gd name="T62" fmla="*/ 215 w 1251"/>
                <a:gd name="T63" fmla="*/ 156 h 1229"/>
                <a:gd name="T64" fmla="*/ 255 w 1251"/>
                <a:gd name="T65" fmla="*/ 179 h 1229"/>
                <a:gd name="T66" fmla="*/ 276 w 1251"/>
                <a:gd name="T67" fmla="*/ 196 h 1229"/>
                <a:gd name="T68" fmla="*/ 294 w 1251"/>
                <a:gd name="T69" fmla="*/ 216 h 1229"/>
                <a:gd name="T70" fmla="*/ 311 w 1251"/>
                <a:gd name="T71" fmla="*/ 236 h 1229"/>
                <a:gd name="T72" fmla="*/ 327 w 1251"/>
                <a:gd name="T73" fmla="*/ 258 h 1229"/>
                <a:gd name="T74" fmla="*/ 340 w 1251"/>
                <a:gd name="T75" fmla="*/ 279 h 1229"/>
                <a:gd name="T76" fmla="*/ 352 w 1251"/>
                <a:gd name="T77" fmla="*/ 300 h 1229"/>
                <a:gd name="T78" fmla="*/ 362 w 1251"/>
                <a:gd name="T79" fmla="*/ 320 h 1229"/>
                <a:gd name="T80" fmla="*/ 371 w 1251"/>
                <a:gd name="T81" fmla="*/ 338 h 1229"/>
                <a:gd name="T82" fmla="*/ 385 w 1251"/>
                <a:gd name="T83" fmla="*/ 372 h 1229"/>
                <a:gd name="T84" fmla="*/ 388 w 1251"/>
                <a:gd name="T85" fmla="*/ 295 h 1229"/>
                <a:gd name="T86" fmla="*/ 375 w 1251"/>
                <a:gd name="T87" fmla="*/ 251 h 1229"/>
                <a:gd name="T88" fmla="*/ 360 w 1251"/>
                <a:gd name="T89" fmla="*/ 213 h 1229"/>
                <a:gd name="T90" fmla="*/ 347 w 1251"/>
                <a:gd name="T91" fmla="*/ 190 h 1229"/>
                <a:gd name="T92" fmla="*/ 332 w 1251"/>
                <a:gd name="T93" fmla="*/ 167 h 1229"/>
                <a:gd name="T94" fmla="*/ 316 w 1251"/>
                <a:gd name="T95" fmla="*/ 147 h 1229"/>
                <a:gd name="T96" fmla="*/ 296 w 1251"/>
                <a:gd name="T97" fmla="*/ 128 h 1229"/>
                <a:gd name="T98" fmla="*/ 274 w 1251"/>
                <a:gd name="T99" fmla="*/ 113 h 1229"/>
                <a:gd name="T100" fmla="*/ 240 w 1251"/>
                <a:gd name="T101" fmla="*/ 93 h 1229"/>
                <a:gd name="T102" fmla="*/ 188 w 1251"/>
                <a:gd name="T103" fmla="*/ 69 h 1229"/>
                <a:gd name="T104" fmla="*/ 137 w 1251"/>
                <a:gd name="T105" fmla="*/ 49 h 1229"/>
                <a:gd name="T106" fmla="*/ 77 w 1251"/>
                <a:gd name="T107" fmla="*/ 29 h 1229"/>
                <a:gd name="T108" fmla="*/ 48 w 1251"/>
                <a:gd name="T109" fmla="*/ 0 h 122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51" h="1229">
                  <a:moveTo>
                    <a:pt x="145" y="0"/>
                  </a:moveTo>
                  <a:lnTo>
                    <a:pt x="168" y="7"/>
                  </a:lnTo>
                  <a:lnTo>
                    <a:pt x="194" y="15"/>
                  </a:lnTo>
                  <a:lnTo>
                    <a:pt x="230" y="26"/>
                  </a:lnTo>
                  <a:lnTo>
                    <a:pt x="272" y="38"/>
                  </a:lnTo>
                  <a:lnTo>
                    <a:pt x="320" y="54"/>
                  </a:lnTo>
                  <a:lnTo>
                    <a:pt x="346" y="62"/>
                  </a:lnTo>
                  <a:lnTo>
                    <a:pt x="373" y="71"/>
                  </a:lnTo>
                  <a:lnTo>
                    <a:pt x="401" y="81"/>
                  </a:lnTo>
                  <a:lnTo>
                    <a:pt x="429" y="91"/>
                  </a:lnTo>
                  <a:lnTo>
                    <a:pt x="459" y="101"/>
                  </a:lnTo>
                  <a:lnTo>
                    <a:pt x="489" y="112"/>
                  </a:lnTo>
                  <a:lnTo>
                    <a:pt x="520" y="122"/>
                  </a:lnTo>
                  <a:lnTo>
                    <a:pt x="550" y="133"/>
                  </a:lnTo>
                  <a:lnTo>
                    <a:pt x="581" y="144"/>
                  </a:lnTo>
                  <a:lnTo>
                    <a:pt x="610" y="156"/>
                  </a:lnTo>
                  <a:lnTo>
                    <a:pt x="640" y="167"/>
                  </a:lnTo>
                  <a:lnTo>
                    <a:pt x="669" y="178"/>
                  </a:lnTo>
                  <a:lnTo>
                    <a:pt x="698" y="191"/>
                  </a:lnTo>
                  <a:lnTo>
                    <a:pt x="726" y="203"/>
                  </a:lnTo>
                  <a:lnTo>
                    <a:pt x="753" y="215"/>
                  </a:lnTo>
                  <a:lnTo>
                    <a:pt x="779" y="226"/>
                  </a:lnTo>
                  <a:lnTo>
                    <a:pt x="804" y="238"/>
                  </a:lnTo>
                  <a:lnTo>
                    <a:pt x="827" y="251"/>
                  </a:lnTo>
                  <a:lnTo>
                    <a:pt x="849" y="262"/>
                  </a:lnTo>
                  <a:lnTo>
                    <a:pt x="869" y="273"/>
                  </a:lnTo>
                  <a:lnTo>
                    <a:pt x="887" y="285"/>
                  </a:lnTo>
                  <a:lnTo>
                    <a:pt x="906" y="296"/>
                  </a:lnTo>
                  <a:lnTo>
                    <a:pt x="922" y="308"/>
                  </a:lnTo>
                  <a:lnTo>
                    <a:pt x="939" y="321"/>
                  </a:lnTo>
                  <a:lnTo>
                    <a:pt x="954" y="332"/>
                  </a:lnTo>
                  <a:lnTo>
                    <a:pt x="970" y="344"/>
                  </a:lnTo>
                  <a:lnTo>
                    <a:pt x="983" y="356"/>
                  </a:lnTo>
                  <a:lnTo>
                    <a:pt x="996" y="368"/>
                  </a:lnTo>
                  <a:lnTo>
                    <a:pt x="1009" y="381"/>
                  </a:lnTo>
                  <a:lnTo>
                    <a:pt x="1021" y="394"/>
                  </a:lnTo>
                  <a:lnTo>
                    <a:pt x="1032" y="406"/>
                  </a:lnTo>
                  <a:lnTo>
                    <a:pt x="1044" y="418"/>
                  </a:lnTo>
                  <a:lnTo>
                    <a:pt x="1054" y="431"/>
                  </a:lnTo>
                  <a:lnTo>
                    <a:pt x="1064" y="443"/>
                  </a:lnTo>
                  <a:lnTo>
                    <a:pt x="1073" y="455"/>
                  </a:lnTo>
                  <a:lnTo>
                    <a:pt x="1082" y="468"/>
                  </a:lnTo>
                  <a:lnTo>
                    <a:pt x="1089" y="480"/>
                  </a:lnTo>
                  <a:lnTo>
                    <a:pt x="1098" y="492"/>
                  </a:lnTo>
                  <a:lnTo>
                    <a:pt x="1106" y="506"/>
                  </a:lnTo>
                  <a:lnTo>
                    <a:pt x="1113" y="518"/>
                  </a:lnTo>
                  <a:lnTo>
                    <a:pt x="1119" y="531"/>
                  </a:lnTo>
                  <a:lnTo>
                    <a:pt x="1126" y="542"/>
                  </a:lnTo>
                  <a:lnTo>
                    <a:pt x="1132" y="555"/>
                  </a:lnTo>
                  <a:lnTo>
                    <a:pt x="1138" y="567"/>
                  </a:lnTo>
                  <a:lnTo>
                    <a:pt x="1144" y="579"/>
                  </a:lnTo>
                  <a:lnTo>
                    <a:pt x="1150" y="591"/>
                  </a:lnTo>
                  <a:lnTo>
                    <a:pt x="1155" y="603"/>
                  </a:lnTo>
                  <a:lnTo>
                    <a:pt x="1160" y="614"/>
                  </a:lnTo>
                  <a:lnTo>
                    <a:pt x="1165" y="626"/>
                  </a:lnTo>
                  <a:lnTo>
                    <a:pt x="1170" y="638"/>
                  </a:lnTo>
                  <a:lnTo>
                    <a:pt x="1176" y="649"/>
                  </a:lnTo>
                  <a:lnTo>
                    <a:pt x="1182" y="660"/>
                  </a:lnTo>
                  <a:lnTo>
                    <a:pt x="1199" y="713"/>
                  </a:lnTo>
                  <a:lnTo>
                    <a:pt x="1207" y="745"/>
                  </a:lnTo>
                  <a:lnTo>
                    <a:pt x="1215" y="779"/>
                  </a:lnTo>
                  <a:lnTo>
                    <a:pt x="1226" y="852"/>
                  </a:lnTo>
                  <a:lnTo>
                    <a:pt x="1235" y="926"/>
                  </a:lnTo>
                  <a:lnTo>
                    <a:pt x="1251" y="1103"/>
                  </a:lnTo>
                  <a:lnTo>
                    <a:pt x="1135" y="1229"/>
                  </a:lnTo>
                  <a:lnTo>
                    <a:pt x="1132" y="1223"/>
                  </a:lnTo>
                  <a:lnTo>
                    <a:pt x="1124" y="1206"/>
                  </a:lnTo>
                  <a:lnTo>
                    <a:pt x="1118" y="1194"/>
                  </a:lnTo>
                  <a:lnTo>
                    <a:pt x="1111" y="1180"/>
                  </a:lnTo>
                  <a:lnTo>
                    <a:pt x="1102" y="1164"/>
                  </a:lnTo>
                  <a:lnTo>
                    <a:pt x="1098" y="1155"/>
                  </a:lnTo>
                  <a:lnTo>
                    <a:pt x="1093" y="1145"/>
                  </a:lnTo>
                  <a:lnTo>
                    <a:pt x="1088" y="1136"/>
                  </a:lnTo>
                  <a:lnTo>
                    <a:pt x="1083" y="1126"/>
                  </a:lnTo>
                  <a:lnTo>
                    <a:pt x="1077" y="1115"/>
                  </a:lnTo>
                  <a:lnTo>
                    <a:pt x="1071" y="1104"/>
                  </a:lnTo>
                  <a:lnTo>
                    <a:pt x="1065" y="1093"/>
                  </a:lnTo>
                  <a:lnTo>
                    <a:pt x="1058" y="1081"/>
                  </a:lnTo>
                  <a:lnTo>
                    <a:pt x="1052" y="1069"/>
                  </a:lnTo>
                  <a:lnTo>
                    <a:pt x="1046" y="1058"/>
                  </a:lnTo>
                  <a:lnTo>
                    <a:pt x="1039" y="1045"/>
                  </a:lnTo>
                  <a:lnTo>
                    <a:pt x="1031" y="1032"/>
                  </a:lnTo>
                  <a:lnTo>
                    <a:pt x="1023" y="1020"/>
                  </a:lnTo>
                  <a:lnTo>
                    <a:pt x="1017" y="1006"/>
                  </a:lnTo>
                  <a:lnTo>
                    <a:pt x="1009" y="994"/>
                  </a:lnTo>
                  <a:lnTo>
                    <a:pt x="1001" y="981"/>
                  </a:lnTo>
                  <a:lnTo>
                    <a:pt x="992" y="966"/>
                  </a:lnTo>
                  <a:lnTo>
                    <a:pt x="984" y="953"/>
                  </a:lnTo>
                  <a:lnTo>
                    <a:pt x="976" y="939"/>
                  </a:lnTo>
                  <a:lnTo>
                    <a:pt x="968" y="925"/>
                  </a:lnTo>
                  <a:lnTo>
                    <a:pt x="958" y="912"/>
                  </a:lnTo>
                  <a:lnTo>
                    <a:pt x="950" y="897"/>
                  </a:lnTo>
                  <a:lnTo>
                    <a:pt x="941" y="884"/>
                  </a:lnTo>
                  <a:lnTo>
                    <a:pt x="933" y="869"/>
                  </a:lnTo>
                  <a:lnTo>
                    <a:pt x="923" y="856"/>
                  </a:lnTo>
                  <a:lnTo>
                    <a:pt x="914" y="842"/>
                  </a:lnTo>
                  <a:lnTo>
                    <a:pt x="905" y="828"/>
                  </a:lnTo>
                  <a:lnTo>
                    <a:pt x="896" y="814"/>
                  </a:lnTo>
                  <a:lnTo>
                    <a:pt x="886" y="800"/>
                  </a:lnTo>
                  <a:lnTo>
                    <a:pt x="876" y="787"/>
                  </a:lnTo>
                  <a:lnTo>
                    <a:pt x="867" y="775"/>
                  </a:lnTo>
                  <a:lnTo>
                    <a:pt x="856" y="760"/>
                  </a:lnTo>
                  <a:lnTo>
                    <a:pt x="847" y="747"/>
                  </a:lnTo>
                  <a:lnTo>
                    <a:pt x="837" y="735"/>
                  </a:lnTo>
                  <a:lnTo>
                    <a:pt x="827" y="723"/>
                  </a:lnTo>
                  <a:lnTo>
                    <a:pt x="817" y="711"/>
                  </a:lnTo>
                  <a:lnTo>
                    <a:pt x="807" y="698"/>
                  </a:lnTo>
                  <a:lnTo>
                    <a:pt x="798" y="687"/>
                  </a:lnTo>
                  <a:lnTo>
                    <a:pt x="787" y="676"/>
                  </a:lnTo>
                  <a:lnTo>
                    <a:pt x="776" y="664"/>
                  </a:lnTo>
                  <a:lnTo>
                    <a:pt x="757" y="644"/>
                  </a:lnTo>
                  <a:lnTo>
                    <a:pt x="747" y="634"/>
                  </a:lnTo>
                  <a:lnTo>
                    <a:pt x="737" y="624"/>
                  </a:lnTo>
                  <a:lnTo>
                    <a:pt x="727" y="616"/>
                  </a:lnTo>
                  <a:lnTo>
                    <a:pt x="717" y="607"/>
                  </a:lnTo>
                  <a:lnTo>
                    <a:pt x="697" y="591"/>
                  </a:lnTo>
                  <a:lnTo>
                    <a:pt x="676" y="578"/>
                  </a:lnTo>
                  <a:lnTo>
                    <a:pt x="657" y="566"/>
                  </a:lnTo>
                  <a:lnTo>
                    <a:pt x="635" y="553"/>
                  </a:lnTo>
                  <a:lnTo>
                    <a:pt x="611" y="541"/>
                  </a:lnTo>
                  <a:lnTo>
                    <a:pt x="588" y="529"/>
                  </a:lnTo>
                  <a:lnTo>
                    <a:pt x="563" y="516"/>
                  </a:lnTo>
                  <a:lnTo>
                    <a:pt x="537" y="504"/>
                  </a:lnTo>
                  <a:lnTo>
                    <a:pt x="511" y="491"/>
                  </a:lnTo>
                  <a:lnTo>
                    <a:pt x="484" y="480"/>
                  </a:lnTo>
                  <a:lnTo>
                    <a:pt x="455" y="468"/>
                  </a:lnTo>
                  <a:lnTo>
                    <a:pt x="427" y="455"/>
                  </a:lnTo>
                  <a:lnTo>
                    <a:pt x="399" y="444"/>
                  </a:lnTo>
                  <a:lnTo>
                    <a:pt x="372" y="433"/>
                  </a:lnTo>
                  <a:lnTo>
                    <a:pt x="343" y="421"/>
                  </a:lnTo>
                  <a:lnTo>
                    <a:pt x="315" y="411"/>
                  </a:lnTo>
                  <a:lnTo>
                    <a:pt x="287" y="401"/>
                  </a:lnTo>
                  <a:lnTo>
                    <a:pt x="259" y="390"/>
                  </a:lnTo>
                  <a:lnTo>
                    <a:pt x="234" y="381"/>
                  </a:lnTo>
                  <a:lnTo>
                    <a:pt x="208" y="371"/>
                  </a:lnTo>
                  <a:lnTo>
                    <a:pt x="183" y="363"/>
                  </a:lnTo>
                  <a:lnTo>
                    <a:pt x="158" y="353"/>
                  </a:lnTo>
                  <a:lnTo>
                    <a:pt x="114" y="339"/>
                  </a:lnTo>
                  <a:lnTo>
                    <a:pt x="76" y="326"/>
                  </a:lnTo>
                  <a:lnTo>
                    <a:pt x="44" y="315"/>
                  </a:lnTo>
                  <a:lnTo>
                    <a:pt x="21" y="307"/>
                  </a:lnTo>
                  <a:lnTo>
                    <a:pt x="0" y="300"/>
                  </a:lnTo>
                  <a:lnTo>
                    <a:pt x="12" y="266"/>
                  </a:lnTo>
                  <a:lnTo>
                    <a:pt x="79" y="280"/>
                  </a:lnTo>
                  <a:lnTo>
                    <a:pt x="113" y="289"/>
                  </a:lnTo>
                  <a:lnTo>
                    <a:pt x="153" y="299"/>
                  </a:lnTo>
                  <a:lnTo>
                    <a:pt x="199" y="310"/>
                  </a:lnTo>
                  <a:lnTo>
                    <a:pt x="247" y="324"/>
                  </a:lnTo>
                  <a:lnTo>
                    <a:pt x="300" y="339"/>
                  </a:lnTo>
                  <a:lnTo>
                    <a:pt x="355" y="356"/>
                  </a:lnTo>
                  <a:lnTo>
                    <a:pt x="383" y="366"/>
                  </a:lnTo>
                  <a:lnTo>
                    <a:pt x="412" y="375"/>
                  </a:lnTo>
                  <a:lnTo>
                    <a:pt x="441" y="385"/>
                  </a:lnTo>
                  <a:lnTo>
                    <a:pt x="470" y="396"/>
                  </a:lnTo>
                  <a:lnTo>
                    <a:pt x="499" y="407"/>
                  </a:lnTo>
                  <a:lnTo>
                    <a:pt x="528" y="418"/>
                  </a:lnTo>
                  <a:lnTo>
                    <a:pt x="558" y="431"/>
                  </a:lnTo>
                  <a:lnTo>
                    <a:pt x="587" y="443"/>
                  </a:lnTo>
                  <a:lnTo>
                    <a:pt x="616" y="454"/>
                  </a:lnTo>
                  <a:lnTo>
                    <a:pt x="644" y="469"/>
                  </a:lnTo>
                  <a:lnTo>
                    <a:pt x="672" y="482"/>
                  </a:lnTo>
                  <a:lnTo>
                    <a:pt x="700" y="497"/>
                  </a:lnTo>
                  <a:lnTo>
                    <a:pt x="727" y="511"/>
                  </a:lnTo>
                  <a:lnTo>
                    <a:pt x="752" y="529"/>
                  </a:lnTo>
                  <a:lnTo>
                    <a:pt x="766" y="538"/>
                  </a:lnTo>
                  <a:lnTo>
                    <a:pt x="778" y="547"/>
                  </a:lnTo>
                  <a:lnTo>
                    <a:pt x="790" y="556"/>
                  </a:lnTo>
                  <a:lnTo>
                    <a:pt x="802" y="567"/>
                  </a:lnTo>
                  <a:lnTo>
                    <a:pt x="814" y="577"/>
                  </a:lnTo>
                  <a:lnTo>
                    <a:pt x="827" y="588"/>
                  </a:lnTo>
                  <a:lnTo>
                    <a:pt x="838" y="599"/>
                  </a:lnTo>
                  <a:lnTo>
                    <a:pt x="849" y="611"/>
                  </a:lnTo>
                  <a:lnTo>
                    <a:pt x="861" y="621"/>
                  </a:lnTo>
                  <a:lnTo>
                    <a:pt x="871" y="634"/>
                  </a:lnTo>
                  <a:lnTo>
                    <a:pt x="882" y="646"/>
                  </a:lnTo>
                  <a:lnTo>
                    <a:pt x="892" y="657"/>
                  </a:lnTo>
                  <a:lnTo>
                    <a:pt x="903" y="670"/>
                  </a:lnTo>
                  <a:lnTo>
                    <a:pt x="914" y="682"/>
                  </a:lnTo>
                  <a:lnTo>
                    <a:pt x="923" y="694"/>
                  </a:lnTo>
                  <a:lnTo>
                    <a:pt x="934" y="708"/>
                  </a:lnTo>
                  <a:lnTo>
                    <a:pt x="943" y="720"/>
                  </a:lnTo>
                  <a:lnTo>
                    <a:pt x="952" y="733"/>
                  </a:lnTo>
                  <a:lnTo>
                    <a:pt x="962" y="746"/>
                  </a:lnTo>
                  <a:lnTo>
                    <a:pt x="971" y="759"/>
                  </a:lnTo>
                  <a:lnTo>
                    <a:pt x="980" y="773"/>
                  </a:lnTo>
                  <a:lnTo>
                    <a:pt x="988" y="785"/>
                  </a:lnTo>
                  <a:lnTo>
                    <a:pt x="996" y="798"/>
                  </a:lnTo>
                  <a:lnTo>
                    <a:pt x="1005" y="811"/>
                  </a:lnTo>
                  <a:lnTo>
                    <a:pt x="1013" y="824"/>
                  </a:lnTo>
                  <a:lnTo>
                    <a:pt x="1021" y="837"/>
                  </a:lnTo>
                  <a:lnTo>
                    <a:pt x="1027" y="850"/>
                  </a:lnTo>
                  <a:lnTo>
                    <a:pt x="1036" y="863"/>
                  </a:lnTo>
                  <a:lnTo>
                    <a:pt x="1043" y="875"/>
                  </a:lnTo>
                  <a:lnTo>
                    <a:pt x="1050" y="888"/>
                  </a:lnTo>
                  <a:lnTo>
                    <a:pt x="1056" y="900"/>
                  </a:lnTo>
                  <a:lnTo>
                    <a:pt x="1063" y="913"/>
                  </a:lnTo>
                  <a:lnTo>
                    <a:pt x="1070" y="925"/>
                  </a:lnTo>
                  <a:lnTo>
                    <a:pt x="1075" y="936"/>
                  </a:lnTo>
                  <a:lnTo>
                    <a:pt x="1082" y="949"/>
                  </a:lnTo>
                  <a:lnTo>
                    <a:pt x="1087" y="960"/>
                  </a:lnTo>
                  <a:lnTo>
                    <a:pt x="1092" y="970"/>
                  </a:lnTo>
                  <a:lnTo>
                    <a:pt x="1097" y="982"/>
                  </a:lnTo>
                  <a:lnTo>
                    <a:pt x="1102" y="992"/>
                  </a:lnTo>
                  <a:lnTo>
                    <a:pt x="1108" y="1002"/>
                  </a:lnTo>
                  <a:lnTo>
                    <a:pt x="1112" y="1012"/>
                  </a:lnTo>
                  <a:lnTo>
                    <a:pt x="1116" y="1022"/>
                  </a:lnTo>
                  <a:lnTo>
                    <a:pt x="1123" y="1039"/>
                  </a:lnTo>
                  <a:lnTo>
                    <a:pt x="1136" y="1071"/>
                  </a:lnTo>
                  <a:lnTo>
                    <a:pt x="1147" y="1095"/>
                  </a:lnTo>
                  <a:lnTo>
                    <a:pt x="1154" y="1115"/>
                  </a:lnTo>
                  <a:lnTo>
                    <a:pt x="1195" y="1047"/>
                  </a:lnTo>
                  <a:lnTo>
                    <a:pt x="1191" y="1026"/>
                  </a:lnTo>
                  <a:lnTo>
                    <a:pt x="1182" y="968"/>
                  </a:lnTo>
                  <a:lnTo>
                    <a:pt x="1173" y="929"/>
                  </a:lnTo>
                  <a:lnTo>
                    <a:pt x="1164" y="884"/>
                  </a:lnTo>
                  <a:lnTo>
                    <a:pt x="1157" y="858"/>
                  </a:lnTo>
                  <a:lnTo>
                    <a:pt x="1150" y="833"/>
                  </a:lnTo>
                  <a:lnTo>
                    <a:pt x="1143" y="807"/>
                  </a:lnTo>
                  <a:lnTo>
                    <a:pt x="1134" y="780"/>
                  </a:lnTo>
                  <a:lnTo>
                    <a:pt x="1124" y="753"/>
                  </a:lnTo>
                  <a:lnTo>
                    <a:pt x="1114" y="724"/>
                  </a:lnTo>
                  <a:lnTo>
                    <a:pt x="1103" y="696"/>
                  </a:lnTo>
                  <a:lnTo>
                    <a:pt x="1091" y="668"/>
                  </a:lnTo>
                  <a:lnTo>
                    <a:pt x="1085" y="654"/>
                  </a:lnTo>
                  <a:lnTo>
                    <a:pt x="1079" y="639"/>
                  </a:lnTo>
                  <a:lnTo>
                    <a:pt x="1071" y="625"/>
                  </a:lnTo>
                  <a:lnTo>
                    <a:pt x="1064" y="611"/>
                  </a:lnTo>
                  <a:lnTo>
                    <a:pt x="1056" y="596"/>
                  </a:lnTo>
                  <a:lnTo>
                    <a:pt x="1049" y="583"/>
                  </a:lnTo>
                  <a:lnTo>
                    <a:pt x="1041" y="569"/>
                  </a:lnTo>
                  <a:lnTo>
                    <a:pt x="1032" y="555"/>
                  </a:lnTo>
                  <a:lnTo>
                    <a:pt x="1024" y="542"/>
                  </a:lnTo>
                  <a:lnTo>
                    <a:pt x="1016" y="527"/>
                  </a:lnTo>
                  <a:lnTo>
                    <a:pt x="1007" y="515"/>
                  </a:lnTo>
                  <a:lnTo>
                    <a:pt x="997" y="502"/>
                  </a:lnTo>
                  <a:lnTo>
                    <a:pt x="988" y="489"/>
                  </a:lnTo>
                  <a:lnTo>
                    <a:pt x="978" y="476"/>
                  </a:lnTo>
                  <a:lnTo>
                    <a:pt x="968" y="464"/>
                  </a:lnTo>
                  <a:lnTo>
                    <a:pt x="957" y="451"/>
                  </a:lnTo>
                  <a:lnTo>
                    <a:pt x="947" y="440"/>
                  </a:lnTo>
                  <a:lnTo>
                    <a:pt x="936" y="428"/>
                  </a:lnTo>
                  <a:lnTo>
                    <a:pt x="923" y="417"/>
                  </a:lnTo>
                  <a:lnTo>
                    <a:pt x="913" y="406"/>
                  </a:lnTo>
                  <a:lnTo>
                    <a:pt x="901" y="396"/>
                  </a:lnTo>
                  <a:lnTo>
                    <a:pt x="887" y="385"/>
                  </a:lnTo>
                  <a:lnTo>
                    <a:pt x="875" y="375"/>
                  </a:lnTo>
                  <a:lnTo>
                    <a:pt x="863" y="366"/>
                  </a:lnTo>
                  <a:lnTo>
                    <a:pt x="849" y="357"/>
                  </a:lnTo>
                  <a:lnTo>
                    <a:pt x="835" y="348"/>
                  </a:lnTo>
                  <a:lnTo>
                    <a:pt x="821" y="339"/>
                  </a:lnTo>
                  <a:lnTo>
                    <a:pt x="807" y="330"/>
                  </a:lnTo>
                  <a:lnTo>
                    <a:pt x="793" y="322"/>
                  </a:lnTo>
                  <a:lnTo>
                    <a:pt x="778" y="312"/>
                  </a:lnTo>
                  <a:lnTo>
                    <a:pt x="749" y="296"/>
                  </a:lnTo>
                  <a:lnTo>
                    <a:pt x="720" y="280"/>
                  </a:lnTo>
                  <a:lnTo>
                    <a:pt x="689" y="264"/>
                  </a:lnTo>
                  <a:lnTo>
                    <a:pt x="658" y="250"/>
                  </a:lnTo>
                  <a:lnTo>
                    <a:pt x="627" y="234"/>
                  </a:lnTo>
                  <a:lnTo>
                    <a:pt x="595" y="221"/>
                  </a:lnTo>
                  <a:lnTo>
                    <a:pt x="564" y="207"/>
                  </a:lnTo>
                  <a:lnTo>
                    <a:pt x="533" y="193"/>
                  </a:lnTo>
                  <a:lnTo>
                    <a:pt x="502" y="181"/>
                  </a:lnTo>
                  <a:lnTo>
                    <a:pt x="471" y="168"/>
                  </a:lnTo>
                  <a:lnTo>
                    <a:pt x="442" y="157"/>
                  </a:lnTo>
                  <a:lnTo>
                    <a:pt x="412" y="147"/>
                  </a:lnTo>
                  <a:lnTo>
                    <a:pt x="383" y="135"/>
                  </a:lnTo>
                  <a:lnTo>
                    <a:pt x="355" y="126"/>
                  </a:lnTo>
                  <a:lnTo>
                    <a:pt x="328" y="117"/>
                  </a:lnTo>
                  <a:lnTo>
                    <a:pt x="277" y="100"/>
                  </a:lnTo>
                  <a:lnTo>
                    <a:pt x="232" y="86"/>
                  </a:lnTo>
                  <a:lnTo>
                    <a:pt x="192" y="73"/>
                  </a:lnTo>
                  <a:lnTo>
                    <a:pt x="136" y="58"/>
                  </a:lnTo>
                  <a:lnTo>
                    <a:pt x="115" y="5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0" name="Freeform 9">
              <a:extLst>
                <a:ext uri="{FF2B5EF4-FFF2-40B4-BE49-F238E27FC236}">
                  <a16:creationId xmlns:a16="http://schemas.microsoft.com/office/drawing/2014/main" id="{2A765338-8189-4276-AC43-D2631E903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" y="2076"/>
              <a:ext cx="173" cy="233"/>
            </a:xfrm>
            <a:custGeom>
              <a:avLst/>
              <a:gdLst>
                <a:gd name="T0" fmla="*/ 21 w 517"/>
                <a:gd name="T1" fmla="*/ 0 h 697"/>
                <a:gd name="T2" fmla="*/ 11 w 517"/>
                <a:gd name="T3" fmla="*/ 5 h 697"/>
                <a:gd name="T4" fmla="*/ 0 w 517"/>
                <a:gd name="T5" fmla="*/ 26 h 697"/>
                <a:gd name="T6" fmla="*/ 3 w 517"/>
                <a:gd name="T7" fmla="*/ 43 h 697"/>
                <a:gd name="T8" fmla="*/ 8 w 517"/>
                <a:gd name="T9" fmla="*/ 52 h 697"/>
                <a:gd name="T10" fmla="*/ 12 w 517"/>
                <a:gd name="T11" fmla="*/ 62 h 697"/>
                <a:gd name="T12" fmla="*/ 22 w 517"/>
                <a:gd name="T13" fmla="*/ 76 h 697"/>
                <a:gd name="T14" fmla="*/ 26 w 517"/>
                <a:gd name="T15" fmla="*/ 81 h 697"/>
                <a:gd name="T16" fmla="*/ 72 w 517"/>
                <a:gd name="T17" fmla="*/ 136 h 697"/>
                <a:gd name="T18" fmla="*/ 162 w 517"/>
                <a:gd name="T19" fmla="*/ 233 h 697"/>
                <a:gd name="T20" fmla="*/ 173 w 517"/>
                <a:gd name="T21" fmla="*/ 215 h 697"/>
                <a:gd name="T22" fmla="*/ 170 w 517"/>
                <a:gd name="T23" fmla="*/ 213 h 697"/>
                <a:gd name="T24" fmla="*/ 163 w 517"/>
                <a:gd name="T25" fmla="*/ 206 h 697"/>
                <a:gd name="T26" fmla="*/ 159 w 517"/>
                <a:gd name="T27" fmla="*/ 202 h 697"/>
                <a:gd name="T28" fmla="*/ 153 w 517"/>
                <a:gd name="T29" fmla="*/ 197 h 697"/>
                <a:gd name="T30" fmla="*/ 148 w 517"/>
                <a:gd name="T31" fmla="*/ 192 h 697"/>
                <a:gd name="T32" fmla="*/ 141 w 517"/>
                <a:gd name="T33" fmla="*/ 185 h 697"/>
                <a:gd name="T34" fmla="*/ 135 w 517"/>
                <a:gd name="T35" fmla="*/ 180 h 697"/>
                <a:gd name="T36" fmla="*/ 127 w 517"/>
                <a:gd name="T37" fmla="*/ 173 h 697"/>
                <a:gd name="T38" fmla="*/ 121 w 517"/>
                <a:gd name="T39" fmla="*/ 166 h 697"/>
                <a:gd name="T40" fmla="*/ 114 w 517"/>
                <a:gd name="T41" fmla="*/ 159 h 697"/>
                <a:gd name="T42" fmla="*/ 107 w 517"/>
                <a:gd name="T43" fmla="*/ 152 h 697"/>
                <a:gd name="T44" fmla="*/ 101 w 517"/>
                <a:gd name="T45" fmla="*/ 145 h 697"/>
                <a:gd name="T46" fmla="*/ 95 w 517"/>
                <a:gd name="T47" fmla="*/ 139 h 697"/>
                <a:gd name="T48" fmla="*/ 90 w 517"/>
                <a:gd name="T49" fmla="*/ 133 h 697"/>
                <a:gd name="T50" fmla="*/ 85 w 517"/>
                <a:gd name="T51" fmla="*/ 127 h 697"/>
                <a:gd name="T52" fmla="*/ 80 w 517"/>
                <a:gd name="T53" fmla="*/ 121 h 697"/>
                <a:gd name="T54" fmla="*/ 74 w 517"/>
                <a:gd name="T55" fmla="*/ 114 h 697"/>
                <a:gd name="T56" fmla="*/ 68 w 517"/>
                <a:gd name="T57" fmla="*/ 107 h 697"/>
                <a:gd name="T58" fmla="*/ 62 w 517"/>
                <a:gd name="T59" fmla="*/ 100 h 697"/>
                <a:gd name="T60" fmla="*/ 56 w 517"/>
                <a:gd name="T61" fmla="*/ 93 h 697"/>
                <a:gd name="T62" fmla="*/ 51 w 517"/>
                <a:gd name="T63" fmla="*/ 86 h 697"/>
                <a:gd name="T64" fmla="*/ 45 w 517"/>
                <a:gd name="T65" fmla="*/ 79 h 697"/>
                <a:gd name="T66" fmla="*/ 39 w 517"/>
                <a:gd name="T67" fmla="*/ 73 h 697"/>
                <a:gd name="T68" fmla="*/ 34 w 517"/>
                <a:gd name="T69" fmla="*/ 66 h 697"/>
                <a:gd name="T70" fmla="*/ 26 w 517"/>
                <a:gd name="T71" fmla="*/ 55 h 697"/>
                <a:gd name="T72" fmla="*/ 17 w 517"/>
                <a:gd name="T73" fmla="*/ 39 h 697"/>
                <a:gd name="T74" fmla="*/ 19 w 517"/>
                <a:gd name="T75" fmla="*/ 32 h 697"/>
                <a:gd name="T76" fmla="*/ 23 w 517"/>
                <a:gd name="T77" fmla="*/ 26 h 697"/>
                <a:gd name="T78" fmla="*/ 29 w 517"/>
                <a:gd name="T79" fmla="*/ 22 h 697"/>
                <a:gd name="T80" fmla="*/ 21 w 517"/>
                <a:gd name="T81" fmla="*/ 0 h 697"/>
                <a:gd name="T82" fmla="*/ 21 w 517"/>
                <a:gd name="T83" fmla="*/ 0 h 69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7" h="697">
                  <a:moveTo>
                    <a:pt x="62" y="0"/>
                  </a:moveTo>
                  <a:lnTo>
                    <a:pt x="33" y="16"/>
                  </a:lnTo>
                  <a:lnTo>
                    <a:pt x="0" y="79"/>
                  </a:lnTo>
                  <a:lnTo>
                    <a:pt x="10" y="129"/>
                  </a:lnTo>
                  <a:lnTo>
                    <a:pt x="23" y="157"/>
                  </a:lnTo>
                  <a:lnTo>
                    <a:pt x="36" y="184"/>
                  </a:lnTo>
                  <a:lnTo>
                    <a:pt x="65" y="226"/>
                  </a:lnTo>
                  <a:lnTo>
                    <a:pt x="77" y="242"/>
                  </a:lnTo>
                  <a:lnTo>
                    <a:pt x="215" y="408"/>
                  </a:lnTo>
                  <a:lnTo>
                    <a:pt x="484" y="697"/>
                  </a:lnTo>
                  <a:lnTo>
                    <a:pt x="517" y="642"/>
                  </a:lnTo>
                  <a:lnTo>
                    <a:pt x="509" y="637"/>
                  </a:lnTo>
                  <a:lnTo>
                    <a:pt x="488" y="617"/>
                  </a:lnTo>
                  <a:lnTo>
                    <a:pt x="475" y="604"/>
                  </a:lnTo>
                  <a:lnTo>
                    <a:pt x="458" y="590"/>
                  </a:lnTo>
                  <a:lnTo>
                    <a:pt x="441" y="573"/>
                  </a:lnTo>
                  <a:lnTo>
                    <a:pt x="422" y="554"/>
                  </a:lnTo>
                  <a:lnTo>
                    <a:pt x="403" y="537"/>
                  </a:lnTo>
                  <a:lnTo>
                    <a:pt x="381" y="517"/>
                  </a:lnTo>
                  <a:lnTo>
                    <a:pt x="361" y="496"/>
                  </a:lnTo>
                  <a:lnTo>
                    <a:pt x="341" y="475"/>
                  </a:lnTo>
                  <a:lnTo>
                    <a:pt x="320" y="455"/>
                  </a:lnTo>
                  <a:lnTo>
                    <a:pt x="302" y="435"/>
                  </a:lnTo>
                  <a:lnTo>
                    <a:pt x="285" y="417"/>
                  </a:lnTo>
                  <a:lnTo>
                    <a:pt x="270" y="399"/>
                  </a:lnTo>
                  <a:lnTo>
                    <a:pt x="255" y="379"/>
                  </a:lnTo>
                  <a:lnTo>
                    <a:pt x="238" y="362"/>
                  </a:lnTo>
                  <a:lnTo>
                    <a:pt x="221" y="341"/>
                  </a:lnTo>
                  <a:lnTo>
                    <a:pt x="203" y="321"/>
                  </a:lnTo>
                  <a:lnTo>
                    <a:pt x="186" y="299"/>
                  </a:lnTo>
                  <a:lnTo>
                    <a:pt x="168" y="278"/>
                  </a:lnTo>
                  <a:lnTo>
                    <a:pt x="151" y="258"/>
                  </a:lnTo>
                  <a:lnTo>
                    <a:pt x="133" y="237"/>
                  </a:lnTo>
                  <a:lnTo>
                    <a:pt x="117" y="217"/>
                  </a:lnTo>
                  <a:lnTo>
                    <a:pt x="102" y="198"/>
                  </a:lnTo>
                  <a:lnTo>
                    <a:pt x="77" y="164"/>
                  </a:lnTo>
                  <a:lnTo>
                    <a:pt x="52" y="118"/>
                  </a:lnTo>
                  <a:lnTo>
                    <a:pt x="56" y="95"/>
                  </a:lnTo>
                  <a:lnTo>
                    <a:pt x="69" y="79"/>
                  </a:lnTo>
                  <a:lnTo>
                    <a:pt x="88" y="6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1" name="Freeform 10">
              <a:extLst>
                <a:ext uri="{FF2B5EF4-FFF2-40B4-BE49-F238E27FC236}">
                  <a16:creationId xmlns:a16="http://schemas.microsoft.com/office/drawing/2014/main" id="{EFC2FAD5-3277-4800-AD58-5861D5913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2107"/>
              <a:ext cx="152" cy="385"/>
            </a:xfrm>
            <a:custGeom>
              <a:avLst/>
              <a:gdLst>
                <a:gd name="T0" fmla="*/ 0 w 458"/>
                <a:gd name="T1" fmla="*/ 42 h 1156"/>
                <a:gd name="T2" fmla="*/ 3 w 458"/>
                <a:gd name="T3" fmla="*/ 38 h 1156"/>
                <a:gd name="T4" fmla="*/ 6 w 458"/>
                <a:gd name="T5" fmla="*/ 34 h 1156"/>
                <a:gd name="T6" fmla="*/ 10 w 458"/>
                <a:gd name="T7" fmla="*/ 29 h 1156"/>
                <a:gd name="T8" fmla="*/ 15 w 458"/>
                <a:gd name="T9" fmla="*/ 24 h 1156"/>
                <a:gd name="T10" fmla="*/ 21 w 458"/>
                <a:gd name="T11" fmla="*/ 19 h 1156"/>
                <a:gd name="T12" fmla="*/ 27 w 458"/>
                <a:gd name="T13" fmla="*/ 13 h 1156"/>
                <a:gd name="T14" fmla="*/ 35 w 458"/>
                <a:gd name="T15" fmla="*/ 8 h 1156"/>
                <a:gd name="T16" fmla="*/ 43 w 458"/>
                <a:gd name="T17" fmla="*/ 4 h 1156"/>
                <a:gd name="T18" fmla="*/ 51 w 458"/>
                <a:gd name="T19" fmla="*/ 1 h 1156"/>
                <a:gd name="T20" fmla="*/ 70 w 458"/>
                <a:gd name="T21" fmla="*/ 0 h 1156"/>
                <a:gd name="T22" fmla="*/ 90 w 458"/>
                <a:gd name="T23" fmla="*/ 7 h 1156"/>
                <a:gd name="T24" fmla="*/ 101 w 458"/>
                <a:gd name="T25" fmla="*/ 14 h 1156"/>
                <a:gd name="T26" fmla="*/ 105 w 458"/>
                <a:gd name="T27" fmla="*/ 20 h 1156"/>
                <a:gd name="T28" fmla="*/ 111 w 458"/>
                <a:gd name="T29" fmla="*/ 25 h 1156"/>
                <a:gd name="T30" fmla="*/ 128 w 458"/>
                <a:gd name="T31" fmla="*/ 55 h 1156"/>
                <a:gd name="T32" fmla="*/ 135 w 458"/>
                <a:gd name="T33" fmla="*/ 72 h 1156"/>
                <a:gd name="T34" fmla="*/ 140 w 458"/>
                <a:gd name="T35" fmla="*/ 90 h 1156"/>
                <a:gd name="T36" fmla="*/ 147 w 458"/>
                <a:gd name="T37" fmla="*/ 130 h 1156"/>
                <a:gd name="T38" fmla="*/ 151 w 458"/>
                <a:gd name="T39" fmla="*/ 171 h 1156"/>
                <a:gd name="T40" fmla="*/ 152 w 458"/>
                <a:gd name="T41" fmla="*/ 201 h 1156"/>
                <a:gd name="T42" fmla="*/ 151 w 458"/>
                <a:gd name="T43" fmla="*/ 241 h 1156"/>
                <a:gd name="T44" fmla="*/ 147 w 458"/>
                <a:gd name="T45" fmla="*/ 275 h 1156"/>
                <a:gd name="T46" fmla="*/ 143 w 458"/>
                <a:gd name="T47" fmla="*/ 292 h 1156"/>
                <a:gd name="T48" fmla="*/ 138 w 458"/>
                <a:gd name="T49" fmla="*/ 309 h 1156"/>
                <a:gd name="T50" fmla="*/ 132 w 458"/>
                <a:gd name="T51" fmla="*/ 322 h 1156"/>
                <a:gd name="T52" fmla="*/ 126 w 458"/>
                <a:gd name="T53" fmla="*/ 334 h 1156"/>
                <a:gd name="T54" fmla="*/ 120 w 458"/>
                <a:gd name="T55" fmla="*/ 342 h 1156"/>
                <a:gd name="T56" fmla="*/ 115 w 458"/>
                <a:gd name="T57" fmla="*/ 349 h 1156"/>
                <a:gd name="T58" fmla="*/ 111 w 458"/>
                <a:gd name="T59" fmla="*/ 354 h 1156"/>
                <a:gd name="T60" fmla="*/ 106 w 458"/>
                <a:gd name="T61" fmla="*/ 359 h 1156"/>
                <a:gd name="T62" fmla="*/ 98 w 458"/>
                <a:gd name="T63" fmla="*/ 367 h 1156"/>
                <a:gd name="T64" fmla="*/ 86 w 458"/>
                <a:gd name="T65" fmla="*/ 375 h 1156"/>
                <a:gd name="T66" fmla="*/ 69 w 458"/>
                <a:gd name="T67" fmla="*/ 385 h 1156"/>
                <a:gd name="T68" fmla="*/ 67 w 458"/>
                <a:gd name="T69" fmla="*/ 367 h 1156"/>
                <a:gd name="T70" fmla="*/ 81 w 458"/>
                <a:gd name="T71" fmla="*/ 358 h 1156"/>
                <a:gd name="T72" fmla="*/ 90 w 458"/>
                <a:gd name="T73" fmla="*/ 348 h 1156"/>
                <a:gd name="T74" fmla="*/ 98 w 458"/>
                <a:gd name="T75" fmla="*/ 337 h 1156"/>
                <a:gd name="T76" fmla="*/ 106 w 458"/>
                <a:gd name="T77" fmla="*/ 324 h 1156"/>
                <a:gd name="T78" fmla="*/ 114 w 458"/>
                <a:gd name="T79" fmla="*/ 306 h 1156"/>
                <a:gd name="T80" fmla="*/ 120 w 458"/>
                <a:gd name="T81" fmla="*/ 285 h 1156"/>
                <a:gd name="T82" fmla="*/ 126 w 458"/>
                <a:gd name="T83" fmla="*/ 259 h 1156"/>
                <a:gd name="T84" fmla="*/ 127 w 458"/>
                <a:gd name="T85" fmla="*/ 229 h 1156"/>
                <a:gd name="T86" fmla="*/ 128 w 458"/>
                <a:gd name="T87" fmla="*/ 196 h 1156"/>
                <a:gd name="T88" fmla="*/ 123 w 458"/>
                <a:gd name="T89" fmla="*/ 133 h 1156"/>
                <a:gd name="T90" fmla="*/ 118 w 458"/>
                <a:gd name="T91" fmla="*/ 99 h 1156"/>
                <a:gd name="T92" fmla="*/ 114 w 458"/>
                <a:gd name="T93" fmla="*/ 84 h 1156"/>
                <a:gd name="T94" fmla="*/ 109 w 458"/>
                <a:gd name="T95" fmla="*/ 69 h 1156"/>
                <a:gd name="T96" fmla="*/ 104 w 458"/>
                <a:gd name="T97" fmla="*/ 56 h 1156"/>
                <a:gd name="T98" fmla="*/ 98 w 458"/>
                <a:gd name="T99" fmla="*/ 45 h 1156"/>
                <a:gd name="T100" fmla="*/ 91 w 458"/>
                <a:gd name="T101" fmla="*/ 36 h 1156"/>
                <a:gd name="T102" fmla="*/ 88 w 458"/>
                <a:gd name="T103" fmla="*/ 33 h 1156"/>
                <a:gd name="T104" fmla="*/ 84 w 458"/>
                <a:gd name="T105" fmla="*/ 29 h 1156"/>
                <a:gd name="T106" fmla="*/ 75 w 458"/>
                <a:gd name="T107" fmla="*/ 25 h 1156"/>
                <a:gd name="T108" fmla="*/ 68 w 458"/>
                <a:gd name="T109" fmla="*/ 23 h 1156"/>
                <a:gd name="T110" fmla="*/ 55 w 458"/>
                <a:gd name="T111" fmla="*/ 23 h 1156"/>
                <a:gd name="T112" fmla="*/ 44 w 458"/>
                <a:gd name="T113" fmla="*/ 28 h 1156"/>
                <a:gd name="T114" fmla="*/ 35 w 458"/>
                <a:gd name="T115" fmla="*/ 37 h 1156"/>
                <a:gd name="T116" fmla="*/ 24 w 458"/>
                <a:gd name="T117" fmla="*/ 56 h 1156"/>
                <a:gd name="T118" fmla="*/ 20 w 458"/>
                <a:gd name="T119" fmla="*/ 67 h 1156"/>
                <a:gd name="T120" fmla="*/ 0 w 458"/>
                <a:gd name="T121" fmla="*/ 42 h 1156"/>
                <a:gd name="T122" fmla="*/ 0 w 458"/>
                <a:gd name="T123" fmla="*/ 42 h 11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58" h="1156">
                  <a:moveTo>
                    <a:pt x="0" y="125"/>
                  </a:moveTo>
                  <a:lnTo>
                    <a:pt x="8" y="114"/>
                  </a:lnTo>
                  <a:lnTo>
                    <a:pt x="18" y="102"/>
                  </a:lnTo>
                  <a:lnTo>
                    <a:pt x="29" y="88"/>
                  </a:lnTo>
                  <a:lnTo>
                    <a:pt x="44" y="73"/>
                  </a:lnTo>
                  <a:lnTo>
                    <a:pt x="62" y="57"/>
                  </a:lnTo>
                  <a:lnTo>
                    <a:pt x="82" y="40"/>
                  </a:lnTo>
                  <a:lnTo>
                    <a:pt x="104" y="25"/>
                  </a:lnTo>
                  <a:lnTo>
                    <a:pt x="130" y="13"/>
                  </a:lnTo>
                  <a:lnTo>
                    <a:pt x="154" y="4"/>
                  </a:lnTo>
                  <a:lnTo>
                    <a:pt x="211" y="0"/>
                  </a:lnTo>
                  <a:lnTo>
                    <a:pt x="271" y="22"/>
                  </a:lnTo>
                  <a:lnTo>
                    <a:pt x="303" y="43"/>
                  </a:lnTo>
                  <a:lnTo>
                    <a:pt x="317" y="59"/>
                  </a:lnTo>
                  <a:lnTo>
                    <a:pt x="334" y="76"/>
                  </a:lnTo>
                  <a:lnTo>
                    <a:pt x="386" y="164"/>
                  </a:lnTo>
                  <a:lnTo>
                    <a:pt x="406" y="215"/>
                  </a:lnTo>
                  <a:lnTo>
                    <a:pt x="423" y="271"/>
                  </a:lnTo>
                  <a:lnTo>
                    <a:pt x="444" y="391"/>
                  </a:lnTo>
                  <a:lnTo>
                    <a:pt x="455" y="514"/>
                  </a:lnTo>
                  <a:lnTo>
                    <a:pt x="458" y="603"/>
                  </a:lnTo>
                  <a:lnTo>
                    <a:pt x="455" y="725"/>
                  </a:lnTo>
                  <a:lnTo>
                    <a:pt x="444" y="826"/>
                  </a:lnTo>
                  <a:lnTo>
                    <a:pt x="430" y="878"/>
                  </a:lnTo>
                  <a:lnTo>
                    <a:pt x="415" y="928"/>
                  </a:lnTo>
                  <a:lnTo>
                    <a:pt x="397" y="968"/>
                  </a:lnTo>
                  <a:lnTo>
                    <a:pt x="380" y="1002"/>
                  </a:lnTo>
                  <a:lnTo>
                    <a:pt x="362" y="1028"/>
                  </a:lnTo>
                  <a:lnTo>
                    <a:pt x="346" y="1048"/>
                  </a:lnTo>
                  <a:lnTo>
                    <a:pt x="333" y="1062"/>
                  </a:lnTo>
                  <a:lnTo>
                    <a:pt x="318" y="1078"/>
                  </a:lnTo>
                  <a:lnTo>
                    <a:pt x="294" y="1102"/>
                  </a:lnTo>
                  <a:lnTo>
                    <a:pt x="259" y="1127"/>
                  </a:lnTo>
                  <a:lnTo>
                    <a:pt x="208" y="1156"/>
                  </a:lnTo>
                  <a:lnTo>
                    <a:pt x="203" y="1101"/>
                  </a:lnTo>
                  <a:lnTo>
                    <a:pt x="244" y="1074"/>
                  </a:lnTo>
                  <a:lnTo>
                    <a:pt x="271" y="1046"/>
                  </a:lnTo>
                  <a:lnTo>
                    <a:pt x="296" y="1013"/>
                  </a:lnTo>
                  <a:lnTo>
                    <a:pt x="320" y="972"/>
                  </a:lnTo>
                  <a:lnTo>
                    <a:pt x="344" y="920"/>
                  </a:lnTo>
                  <a:lnTo>
                    <a:pt x="363" y="857"/>
                  </a:lnTo>
                  <a:lnTo>
                    <a:pt x="379" y="779"/>
                  </a:lnTo>
                  <a:lnTo>
                    <a:pt x="383" y="689"/>
                  </a:lnTo>
                  <a:lnTo>
                    <a:pt x="386" y="589"/>
                  </a:lnTo>
                  <a:lnTo>
                    <a:pt x="371" y="398"/>
                  </a:lnTo>
                  <a:lnTo>
                    <a:pt x="355" y="296"/>
                  </a:lnTo>
                  <a:lnTo>
                    <a:pt x="343" y="251"/>
                  </a:lnTo>
                  <a:lnTo>
                    <a:pt x="329" y="208"/>
                  </a:lnTo>
                  <a:lnTo>
                    <a:pt x="314" y="169"/>
                  </a:lnTo>
                  <a:lnTo>
                    <a:pt x="296" y="136"/>
                  </a:lnTo>
                  <a:lnTo>
                    <a:pt x="275" y="108"/>
                  </a:lnTo>
                  <a:lnTo>
                    <a:pt x="264" y="98"/>
                  </a:lnTo>
                  <a:lnTo>
                    <a:pt x="252" y="88"/>
                  </a:lnTo>
                  <a:lnTo>
                    <a:pt x="227" y="75"/>
                  </a:lnTo>
                  <a:lnTo>
                    <a:pt x="205" y="68"/>
                  </a:lnTo>
                  <a:lnTo>
                    <a:pt x="165" y="68"/>
                  </a:lnTo>
                  <a:lnTo>
                    <a:pt x="132" y="85"/>
                  </a:lnTo>
                  <a:lnTo>
                    <a:pt x="105" y="111"/>
                  </a:lnTo>
                  <a:lnTo>
                    <a:pt x="72" y="169"/>
                  </a:lnTo>
                  <a:lnTo>
                    <a:pt x="61" y="200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2" name="Freeform 11">
              <a:extLst>
                <a:ext uri="{FF2B5EF4-FFF2-40B4-BE49-F238E27FC236}">
                  <a16:creationId xmlns:a16="http://schemas.microsoft.com/office/drawing/2014/main" id="{8334EC14-1126-4D7F-A0D4-129AA135D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2058"/>
              <a:ext cx="129" cy="206"/>
            </a:xfrm>
            <a:custGeom>
              <a:avLst/>
              <a:gdLst>
                <a:gd name="T0" fmla="*/ 33 w 389"/>
                <a:gd name="T1" fmla="*/ 154 h 618"/>
                <a:gd name="T2" fmla="*/ 42 w 389"/>
                <a:gd name="T3" fmla="*/ 162 h 618"/>
                <a:gd name="T4" fmla="*/ 51 w 389"/>
                <a:gd name="T5" fmla="*/ 170 h 618"/>
                <a:gd name="T6" fmla="*/ 61 w 389"/>
                <a:gd name="T7" fmla="*/ 178 h 618"/>
                <a:gd name="T8" fmla="*/ 78 w 389"/>
                <a:gd name="T9" fmla="*/ 188 h 618"/>
                <a:gd name="T10" fmla="*/ 98 w 389"/>
                <a:gd name="T11" fmla="*/ 188 h 618"/>
                <a:gd name="T12" fmla="*/ 109 w 389"/>
                <a:gd name="T13" fmla="*/ 176 h 618"/>
                <a:gd name="T14" fmla="*/ 107 w 389"/>
                <a:gd name="T15" fmla="*/ 144 h 618"/>
                <a:gd name="T16" fmla="*/ 98 w 389"/>
                <a:gd name="T17" fmla="*/ 128 h 618"/>
                <a:gd name="T18" fmla="*/ 89 w 389"/>
                <a:gd name="T19" fmla="*/ 120 h 618"/>
                <a:gd name="T20" fmla="*/ 74 w 389"/>
                <a:gd name="T21" fmla="*/ 110 h 618"/>
                <a:gd name="T22" fmla="*/ 56 w 389"/>
                <a:gd name="T23" fmla="*/ 98 h 618"/>
                <a:gd name="T24" fmla="*/ 38 w 389"/>
                <a:gd name="T25" fmla="*/ 84 h 618"/>
                <a:gd name="T26" fmla="*/ 25 w 389"/>
                <a:gd name="T27" fmla="*/ 73 h 618"/>
                <a:gd name="T28" fmla="*/ 18 w 389"/>
                <a:gd name="T29" fmla="*/ 65 h 618"/>
                <a:gd name="T30" fmla="*/ 4 w 389"/>
                <a:gd name="T31" fmla="*/ 45 h 618"/>
                <a:gd name="T32" fmla="*/ 4 w 389"/>
                <a:gd name="T33" fmla="*/ 15 h 618"/>
                <a:gd name="T34" fmla="*/ 14 w 389"/>
                <a:gd name="T35" fmla="*/ 6 h 618"/>
                <a:gd name="T36" fmla="*/ 27 w 389"/>
                <a:gd name="T37" fmla="*/ 1 h 618"/>
                <a:gd name="T38" fmla="*/ 73 w 389"/>
                <a:gd name="T39" fmla="*/ 8 h 618"/>
                <a:gd name="T40" fmla="*/ 91 w 389"/>
                <a:gd name="T41" fmla="*/ 27 h 618"/>
                <a:gd name="T42" fmla="*/ 88 w 389"/>
                <a:gd name="T43" fmla="*/ 56 h 618"/>
                <a:gd name="T44" fmla="*/ 73 w 389"/>
                <a:gd name="T45" fmla="*/ 65 h 618"/>
                <a:gd name="T46" fmla="*/ 43 w 389"/>
                <a:gd name="T47" fmla="*/ 56 h 618"/>
                <a:gd name="T48" fmla="*/ 30 w 389"/>
                <a:gd name="T49" fmla="*/ 40 h 618"/>
                <a:gd name="T50" fmla="*/ 35 w 389"/>
                <a:gd name="T51" fmla="*/ 22 h 618"/>
                <a:gd name="T52" fmla="*/ 55 w 389"/>
                <a:gd name="T53" fmla="*/ 22 h 618"/>
                <a:gd name="T54" fmla="*/ 44 w 389"/>
                <a:gd name="T55" fmla="*/ 33 h 618"/>
                <a:gd name="T56" fmla="*/ 46 w 389"/>
                <a:gd name="T57" fmla="*/ 45 h 618"/>
                <a:gd name="T58" fmla="*/ 70 w 389"/>
                <a:gd name="T59" fmla="*/ 49 h 618"/>
                <a:gd name="T60" fmla="*/ 72 w 389"/>
                <a:gd name="T61" fmla="*/ 28 h 618"/>
                <a:gd name="T62" fmla="*/ 64 w 389"/>
                <a:gd name="T63" fmla="*/ 19 h 618"/>
                <a:gd name="T64" fmla="*/ 52 w 389"/>
                <a:gd name="T65" fmla="*/ 14 h 618"/>
                <a:gd name="T66" fmla="*/ 26 w 389"/>
                <a:gd name="T67" fmla="*/ 16 h 618"/>
                <a:gd name="T68" fmla="*/ 20 w 389"/>
                <a:gd name="T69" fmla="*/ 33 h 618"/>
                <a:gd name="T70" fmla="*/ 25 w 389"/>
                <a:gd name="T71" fmla="*/ 49 h 618"/>
                <a:gd name="T72" fmla="*/ 34 w 389"/>
                <a:gd name="T73" fmla="*/ 60 h 618"/>
                <a:gd name="T74" fmla="*/ 50 w 389"/>
                <a:gd name="T75" fmla="*/ 74 h 618"/>
                <a:gd name="T76" fmla="*/ 61 w 389"/>
                <a:gd name="T77" fmla="*/ 82 h 618"/>
                <a:gd name="T78" fmla="*/ 74 w 389"/>
                <a:gd name="T79" fmla="*/ 91 h 618"/>
                <a:gd name="T80" fmla="*/ 88 w 389"/>
                <a:gd name="T81" fmla="*/ 100 h 618"/>
                <a:gd name="T82" fmla="*/ 100 w 389"/>
                <a:gd name="T83" fmla="*/ 110 h 618"/>
                <a:gd name="T84" fmla="*/ 112 w 389"/>
                <a:gd name="T85" fmla="*/ 122 h 618"/>
                <a:gd name="T86" fmla="*/ 129 w 389"/>
                <a:gd name="T87" fmla="*/ 163 h 618"/>
                <a:gd name="T88" fmla="*/ 123 w 389"/>
                <a:gd name="T89" fmla="*/ 189 h 618"/>
                <a:gd name="T90" fmla="*/ 110 w 389"/>
                <a:gd name="T91" fmla="*/ 202 h 618"/>
                <a:gd name="T92" fmla="*/ 95 w 389"/>
                <a:gd name="T93" fmla="*/ 206 h 618"/>
                <a:gd name="T94" fmla="*/ 64 w 389"/>
                <a:gd name="T95" fmla="*/ 198 h 618"/>
                <a:gd name="T96" fmla="*/ 49 w 389"/>
                <a:gd name="T97" fmla="*/ 188 h 618"/>
                <a:gd name="T98" fmla="*/ 36 w 389"/>
                <a:gd name="T99" fmla="*/ 178 h 618"/>
                <a:gd name="T100" fmla="*/ 31 w 389"/>
                <a:gd name="T101" fmla="*/ 152 h 6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89" h="618">
                  <a:moveTo>
                    <a:pt x="94" y="455"/>
                  </a:moveTo>
                  <a:lnTo>
                    <a:pt x="100" y="461"/>
                  </a:lnTo>
                  <a:lnTo>
                    <a:pt x="116" y="476"/>
                  </a:lnTo>
                  <a:lnTo>
                    <a:pt x="126" y="487"/>
                  </a:lnTo>
                  <a:lnTo>
                    <a:pt x="139" y="499"/>
                  </a:lnTo>
                  <a:lnTo>
                    <a:pt x="153" y="510"/>
                  </a:lnTo>
                  <a:lnTo>
                    <a:pt x="169" y="524"/>
                  </a:lnTo>
                  <a:lnTo>
                    <a:pt x="185" y="534"/>
                  </a:lnTo>
                  <a:lnTo>
                    <a:pt x="201" y="545"/>
                  </a:lnTo>
                  <a:lnTo>
                    <a:pt x="234" y="563"/>
                  </a:lnTo>
                  <a:lnTo>
                    <a:pt x="266" y="571"/>
                  </a:lnTo>
                  <a:lnTo>
                    <a:pt x="295" y="565"/>
                  </a:lnTo>
                  <a:lnTo>
                    <a:pt x="315" y="550"/>
                  </a:lnTo>
                  <a:lnTo>
                    <a:pt x="329" y="529"/>
                  </a:lnTo>
                  <a:lnTo>
                    <a:pt x="334" y="480"/>
                  </a:lnTo>
                  <a:lnTo>
                    <a:pt x="322" y="432"/>
                  </a:lnTo>
                  <a:lnTo>
                    <a:pt x="304" y="393"/>
                  </a:lnTo>
                  <a:lnTo>
                    <a:pt x="297" y="385"/>
                  </a:lnTo>
                  <a:lnTo>
                    <a:pt x="284" y="373"/>
                  </a:lnTo>
                  <a:lnTo>
                    <a:pt x="267" y="360"/>
                  </a:lnTo>
                  <a:lnTo>
                    <a:pt x="247" y="346"/>
                  </a:lnTo>
                  <a:lnTo>
                    <a:pt x="222" y="330"/>
                  </a:lnTo>
                  <a:lnTo>
                    <a:pt x="196" y="313"/>
                  </a:lnTo>
                  <a:lnTo>
                    <a:pt x="169" y="293"/>
                  </a:lnTo>
                  <a:lnTo>
                    <a:pt x="142" y="273"/>
                  </a:lnTo>
                  <a:lnTo>
                    <a:pt x="115" y="251"/>
                  </a:lnTo>
                  <a:lnTo>
                    <a:pt x="89" y="229"/>
                  </a:lnTo>
                  <a:lnTo>
                    <a:pt x="76" y="218"/>
                  </a:lnTo>
                  <a:lnTo>
                    <a:pt x="64" y="207"/>
                  </a:lnTo>
                  <a:lnTo>
                    <a:pt x="53" y="194"/>
                  </a:lnTo>
                  <a:lnTo>
                    <a:pt x="43" y="182"/>
                  </a:lnTo>
                  <a:lnTo>
                    <a:pt x="12" y="135"/>
                  </a:lnTo>
                  <a:lnTo>
                    <a:pt x="0" y="85"/>
                  </a:lnTo>
                  <a:lnTo>
                    <a:pt x="13" y="44"/>
                  </a:lnTo>
                  <a:lnTo>
                    <a:pt x="25" y="30"/>
                  </a:lnTo>
                  <a:lnTo>
                    <a:pt x="41" y="17"/>
                  </a:lnTo>
                  <a:lnTo>
                    <a:pt x="60" y="8"/>
                  </a:lnTo>
                  <a:lnTo>
                    <a:pt x="82" y="3"/>
                  </a:lnTo>
                  <a:lnTo>
                    <a:pt x="127" y="0"/>
                  </a:lnTo>
                  <a:lnTo>
                    <a:pt x="220" y="23"/>
                  </a:lnTo>
                  <a:lnTo>
                    <a:pt x="254" y="48"/>
                  </a:lnTo>
                  <a:lnTo>
                    <a:pt x="274" y="81"/>
                  </a:lnTo>
                  <a:lnTo>
                    <a:pt x="276" y="143"/>
                  </a:lnTo>
                  <a:lnTo>
                    <a:pt x="265" y="169"/>
                  </a:lnTo>
                  <a:lnTo>
                    <a:pt x="245" y="185"/>
                  </a:lnTo>
                  <a:lnTo>
                    <a:pt x="221" y="195"/>
                  </a:lnTo>
                  <a:lnTo>
                    <a:pt x="192" y="196"/>
                  </a:lnTo>
                  <a:lnTo>
                    <a:pt x="129" y="168"/>
                  </a:lnTo>
                  <a:lnTo>
                    <a:pt x="104" y="142"/>
                  </a:lnTo>
                  <a:lnTo>
                    <a:pt x="91" y="120"/>
                  </a:lnTo>
                  <a:lnTo>
                    <a:pt x="90" y="86"/>
                  </a:lnTo>
                  <a:lnTo>
                    <a:pt x="105" y="66"/>
                  </a:lnTo>
                  <a:lnTo>
                    <a:pt x="116" y="59"/>
                  </a:lnTo>
                  <a:lnTo>
                    <a:pt x="165" y="66"/>
                  </a:lnTo>
                  <a:lnTo>
                    <a:pt x="153" y="75"/>
                  </a:lnTo>
                  <a:lnTo>
                    <a:pt x="133" y="98"/>
                  </a:lnTo>
                  <a:lnTo>
                    <a:pt x="129" y="124"/>
                  </a:lnTo>
                  <a:lnTo>
                    <a:pt x="140" y="136"/>
                  </a:lnTo>
                  <a:lnTo>
                    <a:pt x="165" y="146"/>
                  </a:lnTo>
                  <a:lnTo>
                    <a:pt x="210" y="146"/>
                  </a:lnTo>
                  <a:lnTo>
                    <a:pt x="225" y="119"/>
                  </a:lnTo>
                  <a:lnTo>
                    <a:pt x="217" y="85"/>
                  </a:lnTo>
                  <a:lnTo>
                    <a:pt x="206" y="70"/>
                  </a:lnTo>
                  <a:lnTo>
                    <a:pt x="193" y="56"/>
                  </a:lnTo>
                  <a:lnTo>
                    <a:pt x="178" y="48"/>
                  </a:lnTo>
                  <a:lnTo>
                    <a:pt x="158" y="41"/>
                  </a:lnTo>
                  <a:lnTo>
                    <a:pt x="116" y="38"/>
                  </a:lnTo>
                  <a:lnTo>
                    <a:pt x="79" y="49"/>
                  </a:lnTo>
                  <a:lnTo>
                    <a:pt x="60" y="81"/>
                  </a:lnTo>
                  <a:lnTo>
                    <a:pt x="59" y="100"/>
                  </a:lnTo>
                  <a:lnTo>
                    <a:pt x="60" y="116"/>
                  </a:lnTo>
                  <a:lnTo>
                    <a:pt x="74" y="147"/>
                  </a:lnTo>
                  <a:lnTo>
                    <a:pt x="86" y="161"/>
                  </a:lnTo>
                  <a:lnTo>
                    <a:pt x="103" y="179"/>
                  </a:lnTo>
                  <a:lnTo>
                    <a:pt x="125" y="197"/>
                  </a:lnTo>
                  <a:lnTo>
                    <a:pt x="152" y="221"/>
                  </a:lnTo>
                  <a:lnTo>
                    <a:pt x="167" y="233"/>
                  </a:lnTo>
                  <a:lnTo>
                    <a:pt x="185" y="246"/>
                  </a:lnTo>
                  <a:lnTo>
                    <a:pt x="203" y="259"/>
                  </a:lnTo>
                  <a:lnTo>
                    <a:pt x="223" y="272"/>
                  </a:lnTo>
                  <a:lnTo>
                    <a:pt x="242" y="285"/>
                  </a:lnTo>
                  <a:lnTo>
                    <a:pt x="264" y="300"/>
                  </a:lnTo>
                  <a:lnTo>
                    <a:pt x="284" y="315"/>
                  </a:lnTo>
                  <a:lnTo>
                    <a:pt x="303" y="331"/>
                  </a:lnTo>
                  <a:lnTo>
                    <a:pt x="321" y="347"/>
                  </a:lnTo>
                  <a:lnTo>
                    <a:pt x="338" y="365"/>
                  </a:lnTo>
                  <a:lnTo>
                    <a:pt x="367" y="401"/>
                  </a:lnTo>
                  <a:lnTo>
                    <a:pt x="389" y="490"/>
                  </a:lnTo>
                  <a:lnTo>
                    <a:pt x="382" y="533"/>
                  </a:lnTo>
                  <a:lnTo>
                    <a:pt x="371" y="566"/>
                  </a:lnTo>
                  <a:lnTo>
                    <a:pt x="353" y="590"/>
                  </a:lnTo>
                  <a:lnTo>
                    <a:pt x="333" y="606"/>
                  </a:lnTo>
                  <a:lnTo>
                    <a:pt x="309" y="615"/>
                  </a:lnTo>
                  <a:lnTo>
                    <a:pt x="286" y="618"/>
                  </a:lnTo>
                  <a:lnTo>
                    <a:pt x="239" y="614"/>
                  </a:lnTo>
                  <a:lnTo>
                    <a:pt x="193" y="594"/>
                  </a:lnTo>
                  <a:lnTo>
                    <a:pt x="169" y="580"/>
                  </a:lnTo>
                  <a:lnTo>
                    <a:pt x="147" y="564"/>
                  </a:lnTo>
                  <a:lnTo>
                    <a:pt x="126" y="550"/>
                  </a:lnTo>
                  <a:lnTo>
                    <a:pt x="109" y="535"/>
                  </a:lnTo>
                  <a:lnTo>
                    <a:pt x="94" y="524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3" name="Freeform 12">
              <a:extLst>
                <a:ext uri="{FF2B5EF4-FFF2-40B4-BE49-F238E27FC236}">
                  <a16:creationId xmlns:a16="http://schemas.microsoft.com/office/drawing/2014/main" id="{F9E37D65-BDAA-43D4-BD53-B894737A6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2491"/>
              <a:ext cx="65" cy="68"/>
            </a:xfrm>
            <a:custGeom>
              <a:avLst/>
              <a:gdLst>
                <a:gd name="T0" fmla="*/ 64 w 196"/>
                <a:gd name="T1" fmla="*/ 42 h 203"/>
                <a:gd name="T2" fmla="*/ 65 w 196"/>
                <a:gd name="T3" fmla="*/ 29 h 203"/>
                <a:gd name="T4" fmla="*/ 61 w 196"/>
                <a:gd name="T5" fmla="*/ 18 h 203"/>
                <a:gd name="T6" fmla="*/ 55 w 196"/>
                <a:gd name="T7" fmla="*/ 9 h 203"/>
                <a:gd name="T8" fmla="*/ 45 w 196"/>
                <a:gd name="T9" fmla="*/ 2 h 203"/>
                <a:gd name="T10" fmla="*/ 34 w 196"/>
                <a:gd name="T11" fmla="*/ 0 h 203"/>
                <a:gd name="T12" fmla="*/ 23 w 196"/>
                <a:gd name="T13" fmla="*/ 1 h 203"/>
                <a:gd name="T14" fmla="*/ 13 w 196"/>
                <a:gd name="T15" fmla="*/ 7 h 203"/>
                <a:gd name="T16" fmla="*/ 5 w 196"/>
                <a:gd name="T17" fmla="*/ 15 h 203"/>
                <a:gd name="T18" fmla="*/ 1 w 196"/>
                <a:gd name="T19" fmla="*/ 26 h 203"/>
                <a:gd name="T20" fmla="*/ 0 w 196"/>
                <a:gd name="T21" fmla="*/ 38 h 203"/>
                <a:gd name="T22" fmla="*/ 4 w 196"/>
                <a:gd name="T23" fmla="*/ 50 h 203"/>
                <a:gd name="T24" fmla="*/ 10 w 196"/>
                <a:gd name="T25" fmla="*/ 59 h 203"/>
                <a:gd name="T26" fmla="*/ 20 w 196"/>
                <a:gd name="T27" fmla="*/ 65 h 203"/>
                <a:gd name="T28" fmla="*/ 31 w 196"/>
                <a:gd name="T29" fmla="*/ 68 h 203"/>
                <a:gd name="T30" fmla="*/ 42 w 196"/>
                <a:gd name="T31" fmla="*/ 67 h 203"/>
                <a:gd name="T32" fmla="*/ 54 w 196"/>
                <a:gd name="T33" fmla="*/ 59 h 203"/>
                <a:gd name="T34" fmla="*/ 36 w 196"/>
                <a:gd name="T35" fmla="*/ 53 h 203"/>
                <a:gd name="T36" fmla="*/ 31 w 196"/>
                <a:gd name="T37" fmla="*/ 53 h 203"/>
                <a:gd name="T38" fmla="*/ 25 w 196"/>
                <a:gd name="T39" fmla="*/ 51 h 203"/>
                <a:gd name="T40" fmla="*/ 19 w 196"/>
                <a:gd name="T41" fmla="*/ 47 h 203"/>
                <a:gd name="T42" fmla="*/ 16 w 196"/>
                <a:gd name="T43" fmla="*/ 42 h 203"/>
                <a:gd name="T44" fmla="*/ 14 w 196"/>
                <a:gd name="T45" fmla="*/ 35 h 203"/>
                <a:gd name="T46" fmla="*/ 15 w 196"/>
                <a:gd name="T47" fmla="*/ 28 h 203"/>
                <a:gd name="T48" fmla="*/ 18 w 196"/>
                <a:gd name="T49" fmla="*/ 22 h 203"/>
                <a:gd name="T50" fmla="*/ 22 w 196"/>
                <a:gd name="T51" fmla="*/ 18 h 203"/>
                <a:gd name="T52" fmla="*/ 28 w 196"/>
                <a:gd name="T53" fmla="*/ 15 h 203"/>
                <a:gd name="T54" fmla="*/ 34 w 196"/>
                <a:gd name="T55" fmla="*/ 14 h 203"/>
                <a:gd name="T56" fmla="*/ 40 w 196"/>
                <a:gd name="T57" fmla="*/ 16 h 203"/>
                <a:gd name="T58" fmla="*/ 46 w 196"/>
                <a:gd name="T59" fmla="*/ 20 h 203"/>
                <a:gd name="T60" fmla="*/ 49 w 196"/>
                <a:gd name="T61" fmla="*/ 26 h 203"/>
                <a:gd name="T62" fmla="*/ 51 w 196"/>
                <a:gd name="T63" fmla="*/ 32 h 203"/>
                <a:gd name="T64" fmla="*/ 50 w 196"/>
                <a:gd name="T65" fmla="*/ 41 h 203"/>
                <a:gd name="T66" fmla="*/ 63 w 196"/>
                <a:gd name="T67" fmla="*/ 46 h 2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6" h="203">
                  <a:moveTo>
                    <a:pt x="190" y="137"/>
                  </a:moveTo>
                  <a:lnTo>
                    <a:pt x="193" y="124"/>
                  </a:lnTo>
                  <a:lnTo>
                    <a:pt x="196" y="106"/>
                  </a:lnTo>
                  <a:lnTo>
                    <a:pt x="195" y="88"/>
                  </a:lnTo>
                  <a:lnTo>
                    <a:pt x="192" y="71"/>
                  </a:lnTo>
                  <a:lnTo>
                    <a:pt x="185" y="55"/>
                  </a:lnTo>
                  <a:lnTo>
                    <a:pt x="175" y="39"/>
                  </a:lnTo>
                  <a:lnTo>
                    <a:pt x="165" y="26"/>
                  </a:lnTo>
                  <a:lnTo>
                    <a:pt x="152" y="16"/>
                  </a:lnTo>
                  <a:lnTo>
                    <a:pt x="136" y="7"/>
                  </a:lnTo>
                  <a:lnTo>
                    <a:pt x="120" y="1"/>
                  </a:lnTo>
                  <a:lnTo>
                    <a:pt x="102" y="0"/>
                  </a:lnTo>
                  <a:lnTo>
                    <a:pt x="86" y="0"/>
                  </a:lnTo>
                  <a:lnTo>
                    <a:pt x="69" y="3"/>
                  </a:lnTo>
                  <a:lnTo>
                    <a:pt x="53" y="10"/>
                  </a:lnTo>
                  <a:lnTo>
                    <a:pt x="38" y="20"/>
                  </a:lnTo>
                  <a:lnTo>
                    <a:pt x="26" y="32"/>
                  </a:lnTo>
                  <a:lnTo>
                    <a:pt x="16" y="46"/>
                  </a:lnTo>
                  <a:lnTo>
                    <a:pt x="8" y="62"/>
                  </a:lnTo>
                  <a:lnTo>
                    <a:pt x="2" y="78"/>
                  </a:lnTo>
                  <a:lnTo>
                    <a:pt x="0" y="97"/>
                  </a:lnTo>
                  <a:lnTo>
                    <a:pt x="1" y="114"/>
                  </a:lnTo>
                  <a:lnTo>
                    <a:pt x="4" y="131"/>
                  </a:lnTo>
                  <a:lnTo>
                    <a:pt x="11" y="148"/>
                  </a:lnTo>
                  <a:lnTo>
                    <a:pt x="20" y="163"/>
                  </a:lnTo>
                  <a:lnTo>
                    <a:pt x="31" y="176"/>
                  </a:lnTo>
                  <a:lnTo>
                    <a:pt x="45" y="186"/>
                  </a:lnTo>
                  <a:lnTo>
                    <a:pt x="60" y="194"/>
                  </a:lnTo>
                  <a:lnTo>
                    <a:pt x="75" y="201"/>
                  </a:lnTo>
                  <a:lnTo>
                    <a:pt x="92" y="203"/>
                  </a:lnTo>
                  <a:lnTo>
                    <a:pt x="109" y="202"/>
                  </a:lnTo>
                  <a:lnTo>
                    <a:pt x="128" y="199"/>
                  </a:lnTo>
                  <a:lnTo>
                    <a:pt x="145" y="190"/>
                  </a:lnTo>
                  <a:lnTo>
                    <a:pt x="163" y="175"/>
                  </a:lnTo>
                  <a:lnTo>
                    <a:pt x="127" y="148"/>
                  </a:lnTo>
                  <a:lnTo>
                    <a:pt x="110" y="157"/>
                  </a:lnTo>
                  <a:lnTo>
                    <a:pt x="102" y="159"/>
                  </a:lnTo>
                  <a:lnTo>
                    <a:pt x="92" y="159"/>
                  </a:lnTo>
                  <a:lnTo>
                    <a:pt x="83" y="157"/>
                  </a:lnTo>
                  <a:lnTo>
                    <a:pt x="74" y="153"/>
                  </a:lnTo>
                  <a:lnTo>
                    <a:pt x="66" y="147"/>
                  </a:lnTo>
                  <a:lnTo>
                    <a:pt x="58" y="141"/>
                  </a:lnTo>
                  <a:lnTo>
                    <a:pt x="53" y="133"/>
                  </a:lnTo>
                  <a:lnTo>
                    <a:pt x="47" y="125"/>
                  </a:lnTo>
                  <a:lnTo>
                    <a:pt x="44" y="114"/>
                  </a:lnTo>
                  <a:lnTo>
                    <a:pt x="41" y="105"/>
                  </a:lnTo>
                  <a:lnTo>
                    <a:pt x="43" y="95"/>
                  </a:lnTo>
                  <a:lnTo>
                    <a:pt x="45" y="85"/>
                  </a:lnTo>
                  <a:lnTo>
                    <a:pt x="49" y="76"/>
                  </a:lnTo>
                  <a:lnTo>
                    <a:pt x="53" y="67"/>
                  </a:lnTo>
                  <a:lnTo>
                    <a:pt x="59" y="60"/>
                  </a:lnTo>
                  <a:lnTo>
                    <a:pt x="66" y="53"/>
                  </a:lnTo>
                  <a:lnTo>
                    <a:pt x="74" y="48"/>
                  </a:lnTo>
                  <a:lnTo>
                    <a:pt x="84" y="45"/>
                  </a:lnTo>
                  <a:lnTo>
                    <a:pt x="94" y="43"/>
                  </a:lnTo>
                  <a:lnTo>
                    <a:pt x="103" y="43"/>
                  </a:lnTo>
                  <a:lnTo>
                    <a:pt x="114" y="45"/>
                  </a:lnTo>
                  <a:lnTo>
                    <a:pt x="122" y="48"/>
                  </a:lnTo>
                  <a:lnTo>
                    <a:pt x="130" y="54"/>
                  </a:lnTo>
                  <a:lnTo>
                    <a:pt x="138" y="61"/>
                  </a:lnTo>
                  <a:lnTo>
                    <a:pt x="143" y="68"/>
                  </a:lnTo>
                  <a:lnTo>
                    <a:pt x="149" y="77"/>
                  </a:lnTo>
                  <a:lnTo>
                    <a:pt x="153" y="87"/>
                  </a:lnTo>
                  <a:lnTo>
                    <a:pt x="154" y="97"/>
                  </a:lnTo>
                  <a:lnTo>
                    <a:pt x="153" y="107"/>
                  </a:lnTo>
                  <a:lnTo>
                    <a:pt x="152" y="121"/>
                  </a:lnTo>
                  <a:lnTo>
                    <a:pt x="190" y="13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4" name="Freeform 13">
              <a:extLst>
                <a:ext uri="{FF2B5EF4-FFF2-40B4-BE49-F238E27FC236}">
                  <a16:creationId xmlns:a16="http://schemas.microsoft.com/office/drawing/2014/main" id="{FFFC1EC9-B444-4943-9502-8A4BF24B8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2525"/>
              <a:ext cx="319" cy="63"/>
            </a:xfrm>
            <a:custGeom>
              <a:avLst/>
              <a:gdLst>
                <a:gd name="T0" fmla="*/ 280 w 958"/>
                <a:gd name="T1" fmla="*/ 6 h 187"/>
                <a:gd name="T2" fmla="*/ 111 w 958"/>
                <a:gd name="T3" fmla="*/ 37 h 187"/>
                <a:gd name="T4" fmla="*/ 11 w 958"/>
                <a:gd name="T5" fmla="*/ 0 h 187"/>
                <a:gd name="T6" fmla="*/ 0 w 958"/>
                <a:gd name="T7" fmla="*/ 5 h 187"/>
                <a:gd name="T8" fmla="*/ 108 w 958"/>
                <a:gd name="T9" fmla="*/ 63 h 187"/>
                <a:gd name="T10" fmla="*/ 319 w 958"/>
                <a:gd name="T11" fmla="*/ 24 h 187"/>
                <a:gd name="T12" fmla="*/ 280 w 958"/>
                <a:gd name="T13" fmla="*/ 6 h 187"/>
                <a:gd name="T14" fmla="*/ 280 w 958"/>
                <a:gd name="T15" fmla="*/ 6 h 1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8" h="187">
                  <a:moveTo>
                    <a:pt x="842" y="17"/>
                  </a:moveTo>
                  <a:lnTo>
                    <a:pt x="334" y="111"/>
                  </a:lnTo>
                  <a:lnTo>
                    <a:pt x="33" y="0"/>
                  </a:lnTo>
                  <a:lnTo>
                    <a:pt x="0" y="15"/>
                  </a:lnTo>
                  <a:lnTo>
                    <a:pt x="323" y="187"/>
                  </a:lnTo>
                  <a:lnTo>
                    <a:pt x="958" y="71"/>
                  </a:lnTo>
                  <a:lnTo>
                    <a:pt x="842" y="1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5" name="Freeform 14">
              <a:extLst>
                <a:ext uri="{FF2B5EF4-FFF2-40B4-BE49-F238E27FC236}">
                  <a16:creationId xmlns:a16="http://schemas.microsoft.com/office/drawing/2014/main" id="{F95027D3-F469-44EF-85E9-560CBE889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" y="2568"/>
              <a:ext cx="65" cy="67"/>
            </a:xfrm>
            <a:custGeom>
              <a:avLst/>
              <a:gdLst>
                <a:gd name="T0" fmla="*/ 64 w 196"/>
                <a:gd name="T1" fmla="*/ 26 h 202"/>
                <a:gd name="T2" fmla="*/ 59 w 196"/>
                <a:gd name="T3" fmla="*/ 15 h 202"/>
                <a:gd name="T4" fmla="*/ 52 w 196"/>
                <a:gd name="T5" fmla="*/ 6 h 202"/>
                <a:gd name="T6" fmla="*/ 42 w 196"/>
                <a:gd name="T7" fmla="*/ 1 h 202"/>
                <a:gd name="T8" fmla="*/ 31 w 196"/>
                <a:gd name="T9" fmla="*/ 0 h 202"/>
                <a:gd name="T10" fmla="*/ 20 w 196"/>
                <a:gd name="T11" fmla="*/ 3 h 202"/>
                <a:gd name="T12" fmla="*/ 10 w 196"/>
                <a:gd name="T13" fmla="*/ 9 h 202"/>
                <a:gd name="T14" fmla="*/ 3 w 196"/>
                <a:gd name="T15" fmla="*/ 18 h 202"/>
                <a:gd name="T16" fmla="*/ 0 w 196"/>
                <a:gd name="T17" fmla="*/ 30 h 202"/>
                <a:gd name="T18" fmla="*/ 1 w 196"/>
                <a:gd name="T19" fmla="*/ 41 h 202"/>
                <a:gd name="T20" fmla="*/ 6 w 196"/>
                <a:gd name="T21" fmla="*/ 52 h 202"/>
                <a:gd name="T22" fmla="*/ 13 w 196"/>
                <a:gd name="T23" fmla="*/ 61 h 202"/>
                <a:gd name="T24" fmla="*/ 23 w 196"/>
                <a:gd name="T25" fmla="*/ 66 h 202"/>
                <a:gd name="T26" fmla="*/ 34 w 196"/>
                <a:gd name="T27" fmla="*/ 67 h 202"/>
                <a:gd name="T28" fmla="*/ 45 w 196"/>
                <a:gd name="T29" fmla="*/ 65 h 202"/>
                <a:gd name="T30" fmla="*/ 55 w 196"/>
                <a:gd name="T31" fmla="*/ 58 h 202"/>
                <a:gd name="T32" fmla="*/ 63 w 196"/>
                <a:gd name="T33" fmla="*/ 44 h 202"/>
                <a:gd name="T34" fmla="*/ 44 w 196"/>
                <a:gd name="T35" fmla="*/ 48 h 202"/>
                <a:gd name="T36" fmla="*/ 39 w 196"/>
                <a:gd name="T37" fmla="*/ 52 h 202"/>
                <a:gd name="T38" fmla="*/ 33 w 196"/>
                <a:gd name="T39" fmla="*/ 53 h 202"/>
                <a:gd name="T40" fmla="*/ 26 w 196"/>
                <a:gd name="T41" fmla="*/ 52 h 202"/>
                <a:gd name="T42" fmla="*/ 21 w 196"/>
                <a:gd name="T43" fmla="*/ 48 h 202"/>
                <a:gd name="T44" fmla="*/ 17 w 196"/>
                <a:gd name="T45" fmla="*/ 43 h 202"/>
                <a:gd name="T46" fmla="*/ 14 w 196"/>
                <a:gd name="T47" fmla="*/ 37 h 202"/>
                <a:gd name="T48" fmla="*/ 14 w 196"/>
                <a:gd name="T49" fmla="*/ 31 h 202"/>
                <a:gd name="T50" fmla="*/ 17 w 196"/>
                <a:gd name="T51" fmla="*/ 24 h 202"/>
                <a:gd name="T52" fmla="*/ 21 w 196"/>
                <a:gd name="T53" fmla="*/ 19 h 202"/>
                <a:gd name="T54" fmla="*/ 26 w 196"/>
                <a:gd name="T55" fmla="*/ 16 h 202"/>
                <a:gd name="T56" fmla="*/ 33 w 196"/>
                <a:gd name="T57" fmla="*/ 14 h 202"/>
                <a:gd name="T58" fmla="*/ 39 w 196"/>
                <a:gd name="T59" fmla="*/ 16 h 202"/>
                <a:gd name="T60" fmla="*/ 44 w 196"/>
                <a:gd name="T61" fmla="*/ 19 h 202"/>
                <a:gd name="T62" fmla="*/ 48 w 196"/>
                <a:gd name="T63" fmla="*/ 24 h 202"/>
                <a:gd name="T64" fmla="*/ 51 w 196"/>
                <a:gd name="T65" fmla="*/ 32 h 202"/>
                <a:gd name="T66" fmla="*/ 65 w 196"/>
                <a:gd name="T67" fmla="*/ 32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6" h="202">
                  <a:moveTo>
                    <a:pt x="196" y="97"/>
                  </a:moveTo>
                  <a:lnTo>
                    <a:pt x="194" y="78"/>
                  </a:lnTo>
                  <a:lnTo>
                    <a:pt x="188" y="60"/>
                  </a:lnTo>
                  <a:lnTo>
                    <a:pt x="179" y="45"/>
                  </a:lnTo>
                  <a:lnTo>
                    <a:pt x="169" y="32"/>
                  </a:lnTo>
                  <a:lnTo>
                    <a:pt x="157" y="19"/>
                  </a:lnTo>
                  <a:lnTo>
                    <a:pt x="141" y="10"/>
                  </a:lnTo>
                  <a:lnTo>
                    <a:pt x="127" y="4"/>
                  </a:lnTo>
                  <a:lnTo>
                    <a:pt x="108" y="1"/>
                  </a:lnTo>
                  <a:lnTo>
                    <a:pt x="92" y="0"/>
                  </a:lnTo>
                  <a:lnTo>
                    <a:pt x="75" y="2"/>
                  </a:lnTo>
                  <a:lnTo>
                    <a:pt x="59" y="9"/>
                  </a:lnTo>
                  <a:lnTo>
                    <a:pt x="44" y="16"/>
                  </a:lnTo>
                  <a:lnTo>
                    <a:pt x="31" y="27"/>
                  </a:lnTo>
                  <a:lnTo>
                    <a:pt x="20" y="40"/>
                  </a:lnTo>
                  <a:lnTo>
                    <a:pt x="10" y="55"/>
                  </a:lnTo>
                  <a:lnTo>
                    <a:pt x="3" y="73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2" y="125"/>
                  </a:lnTo>
                  <a:lnTo>
                    <a:pt x="7" y="142"/>
                  </a:lnTo>
                  <a:lnTo>
                    <a:pt x="17" y="158"/>
                  </a:lnTo>
                  <a:lnTo>
                    <a:pt x="27" y="172"/>
                  </a:lnTo>
                  <a:lnTo>
                    <a:pt x="39" y="184"/>
                  </a:lnTo>
                  <a:lnTo>
                    <a:pt x="54" y="192"/>
                  </a:lnTo>
                  <a:lnTo>
                    <a:pt x="70" y="199"/>
                  </a:lnTo>
                  <a:lnTo>
                    <a:pt x="87" y="202"/>
                  </a:lnTo>
                  <a:lnTo>
                    <a:pt x="104" y="202"/>
                  </a:lnTo>
                  <a:lnTo>
                    <a:pt x="121" y="200"/>
                  </a:lnTo>
                  <a:lnTo>
                    <a:pt x="137" y="195"/>
                  </a:lnTo>
                  <a:lnTo>
                    <a:pt x="153" y="187"/>
                  </a:lnTo>
                  <a:lnTo>
                    <a:pt x="167" y="175"/>
                  </a:lnTo>
                  <a:lnTo>
                    <a:pt x="178" y="159"/>
                  </a:lnTo>
                  <a:lnTo>
                    <a:pt x="190" y="132"/>
                  </a:lnTo>
                  <a:lnTo>
                    <a:pt x="148" y="126"/>
                  </a:lnTo>
                  <a:lnTo>
                    <a:pt x="134" y="146"/>
                  </a:lnTo>
                  <a:lnTo>
                    <a:pt x="127" y="152"/>
                  </a:lnTo>
                  <a:lnTo>
                    <a:pt x="118" y="156"/>
                  </a:lnTo>
                  <a:lnTo>
                    <a:pt x="108" y="158"/>
                  </a:lnTo>
                  <a:lnTo>
                    <a:pt x="99" y="159"/>
                  </a:lnTo>
                  <a:lnTo>
                    <a:pt x="89" y="158"/>
                  </a:lnTo>
                  <a:lnTo>
                    <a:pt x="79" y="156"/>
                  </a:lnTo>
                  <a:lnTo>
                    <a:pt x="71" y="152"/>
                  </a:lnTo>
                  <a:lnTo>
                    <a:pt x="63" y="146"/>
                  </a:lnTo>
                  <a:lnTo>
                    <a:pt x="56" y="140"/>
                  </a:lnTo>
                  <a:lnTo>
                    <a:pt x="50" y="130"/>
                  </a:lnTo>
                  <a:lnTo>
                    <a:pt x="45" y="122"/>
                  </a:lnTo>
                  <a:lnTo>
                    <a:pt x="43" y="112"/>
                  </a:lnTo>
                  <a:lnTo>
                    <a:pt x="43" y="102"/>
                  </a:lnTo>
                  <a:lnTo>
                    <a:pt x="43" y="92"/>
                  </a:lnTo>
                  <a:lnTo>
                    <a:pt x="45" y="82"/>
                  </a:lnTo>
                  <a:lnTo>
                    <a:pt x="50" y="73"/>
                  </a:lnTo>
                  <a:lnTo>
                    <a:pt x="55" y="66"/>
                  </a:lnTo>
                  <a:lnTo>
                    <a:pt x="62" y="58"/>
                  </a:lnTo>
                  <a:lnTo>
                    <a:pt x="70" y="51"/>
                  </a:lnTo>
                  <a:lnTo>
                    <a:pt x="78" y="48"/>
                  </a:lnTo>
                  <a:lnTo>
                    <a:pt x="88" y="45"/>
                  </a:lnTo>
                  <a:lnTo>
                    <a:pt x="98" y="43"/>
                  </a:lnTo>
                  <a:lnTo>
                    <a:pt x="106" y="44"/>
                  </a:lnTo>
                  <a:lnTo>
                    <a:pt x="117" y="47"/>
                  </a:lnTo>
                  <a:lnTo>
                    <a:pt x="126" y="51"/>
                  </a:lnTo>
                  <a:lnTo>
                    <a:pt x="134" y="57"/>
                  </a:lnTo>
                  <a:lnTo>
                    <a:pt x="140" y="65"/>
                  </a:lnTo>
                  <a:lnTo>
                    <a:pt x="145" y="72"/>
                  </a:lnTo>
                  <a:lnTo>
                    <a:pt x="149" y="82"/>
                  </a:lnTo>
                  <a:lnTo>
                    <a:pt x="153" y="97"/>
                  </a:lnTo>
                  <a:lnTo>
                    <a:pt x="196" y="9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6" name="Freeform 15">
              <a:extLst>
                <a:ext uri="{FF2B5EF4-FFF2-40B4-BE49-F238E27FC236}">
                  <a16:creationId xmlns:a16="http://schemas.microsoft.com/office/drawing/2014/main" id="{B189361A-2C2E-4DA9-A36D-9988862CC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2683"/>
              <a:ext cx="65" cy="67"/>
            </a:xfrm>
            <a:custGeom>
              <a:avLst/>
              <a:gdLst>
                <a:gd name="T0" fmla="*/ 54 w 196"/>
                <a:gd name="T1" fmla="*/ 8 h 200"/>
                <a:gd name="T2" fmla="*/ 44 w 196"/>
                <a:gd name="T3" fmla="*/ 2 h 200"/>
                <a:gd name="T4" fmla="*/ 33 w 196"/>
                <a:gd name="T5" fmla="*/ 0 h 200"/>
                <a:gd name="T6" fmla="*/ 22 w 196"/>
                <a:gd name="T7" fmla="*/ 2 h 200"/>
                <a:gd name="T8" fmla="*/ 12 w 196"/>
                <a:gd name="T9" fmla="*/ 8 h 200"/>
                <a:gd name="T10" fmla="*/ 5 w 196"/>
                <a:gd name="T11" fmla="*/ 16 h 200"/>
                <a:gd name="T12" fmla="*/ 0 w 196"/>
                <a:gd name="T13" fmla="*/ 28 h 200"/>
                <a:gd name="T14" fmla="*/ 0 w 196"/>
                <a:gd name="T15" fmla="*/ 40 h 200"/>
                <a:gd name="T16" fmla="*/ 4 w 196"/>
                <a:gd name="T17" fmla="*/ 51 h 200"/>
                <a:gd name="T18" fmla="*/ 11 w 196"/>
                <a:gd name="T19" fmla="*/ 60 h 200"/>
                <a:gd name="T20" fmla="*/ 21 w 196"/>
                <a:gd name="T21" fmla="*/ 66 h 200"/>
                <a:gd name="T22" fmla="*/ 32 w 196"/>
                <a:gd name="T23" fmla="*/ 67 h 200"/>
                <a:gd name="T24" fmla="*/ 43 w 196"/>
                <a:gd name="T25" fmla="*/ 67 h 200"/>
                <a:gd name="T26" fmla="*/ 53 w 196"/>
                <a:gd name="T27" fmla="*/ 61 h 200"/>
                <a:gd name="T28" fmla="*/ 60 w 196"/>
                <a:gd name="T29" fmla="*/ 52 h 200"/>
                <a:gd name="T30" fmla="*/ 65 w 196"/>
                <a:gd name="T31" fmla="*/ 41 h 200"/>
                <a:gd name="T32" fmla="*/ 63 w 196"/>
                <a:gd name="T33" fmla="*/ 24 h 200"/>
                <a:gd name="T34" fmla="*/ 50 w 196"/>
                <a:gd name="T35" fmla="*/ 39 h 200"/>
                <a:gd name="T36" fmla="*/ 48 w 196"/>
                <a:gd name="T37" fmla="*/ 45 h 200"/>
                <a:gd name="T38" fmla="*/ 43 w 196"/>
                <a:gd name="T39" fmla="*/ 50 h 200"/>
                <a:gd name="T40" fmla="*/ 38 w 196"/>
                <a:gd name="T41" fmla="*/ 53 h 200"/>
                <a:gd name="T42" fmla="*/ 31 w 196"/>
                <a:gd name="T43" fmla="*/ 54 h 200"/>
                <a:gd name="T44" fmla="*/ 25 w 196"/>
                <a:gd name="T45" fmla="*/ 52 h 200"/>
                <a:gd name="T46" fmla="*/ 20 w 196"/>
                <a:gd name="T47" fmla="*/ 48 h 200"/>
                <a:gd name="T48" fmla="*/ 16 w 196"/>
                <a:gd name="T49" fmla="*/ 43 h 200"/>
                <a:gd name="T50" fmla="*/ 14 w 196"/>
                <a:gd name="T51" fmla="*/ 37 h 200"/>
                <a:gd name="T52" fmla="*/ 15 w 196"/>
                <a:gd name="T53" fmla="*/ 29 h 200"/>
                <a:gd name="T54" fmla="*/ 17 w 196"/>
                <a:gd name="T55" fmla="*/ 23 h 200"/>
                <a:gd name="T56" fmla="*/ 22 w 196"/>
                <a:gd name="T57" fmla="*/ 18 h 200"/>
                <a:gd name="T58" fmla="*/ 28 w 196"/>
                <a:gd name="T59" fmla="*/ 15 h 200"/>
                <a:gd name="T60" fmla="*/ 34 w 196"/>
                <a:gd name="T61" fmla="*/ 15 h 200"/>
                <a:gd name="T62" fmla="*/ 40 w 196"/>
                <a:gd name="T63" fmla="*/ 16 h 200"/>
                <a:gd name="T64" fmla="*/ 46 w 196"/>
                <a:gd name="T65" fmla="*/ 22 h 200"/>
                <a:gd name="T66" fmla="*/ 57 w 196"/>
                <a:gd name="T67" fmla="*/ 12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6" h="200">
                  <a:moveTo>
                    <a:pt x="172" y="35"/>
                  </a:moveTo>
                  <a:lnTo>
                    <a:pt x="163" y="25"/>
                  </a:lnTo>
                  <a:lnTo>
                    <a:pt x="149" y="15"/>
                  </a:lnTo>
                  <a:lnTo>
                    <a:pt x="133" y="7"/>
                  </a:lnTo>
                  <a:lnTo>
                    <a:pt x="117" y="3"/>
                  </a:lnTo>
                  <a:lnTo>
                    <a:pt x="100" y="0"/>
                  </a:lnTo>
                  <a:lnTo>
                    <a:pt x="83" y="2"/>
                  </a:lnTo>
                  <a:lnTo>
                    <a:pt x="66" y="6"/>
                  </a:lnTo>
                  <a:lnTo>
                    <a:pt x="51" y="13"/>
                  </a:lnTo>
                  <a:lnTo>
                    <a:pt x="36" y="23"/>
                  </a:lnTo>
                  <a:lnTo>
                    <a:pt x="24" y="35"/>
                  </a:lnTo>
                  <a:lnTo>
                    <a:pt x="14" y="49"/>
                  </a:lnTo>
                  <a:lnTo>
                    <a:pt x="7" y="66"/>
                  </a:lnTo>
                  <a:lnTo>
                    <a:pt x="1" y="83"/>
                  </a:lnTo>
                  <a:lnTo>
                    <a:pt x="0" y="101"/>
                  </a:lnTo>
                  <a:lnTo>
                    <a:pt x="0" y="118"/>
                  </a:lnTo>
                  <a:lnTo>
                    <a:pt x="5" y="136"/>
                  </a:lnTo>
                  <a:lnTo>
                    <a:pt x="12" y="152"/>
                  </a:lnTo>
                  <a:lnTo>
                    <a:pt x="22" y="166"/>
                  </a:lnTo>
                  <a:lnTo>
                    <a:pt x="33" y="179"/>
                  </a:lnTo>
                  <a:lnTo>
                    <a:pt x="47" y="190"/>
                  </a:lnTo>
                  <a:lnTo>
                    <a:pt x="63" y="197"/>
                  </a:lnTo>
                  <a:lnTo>
                    <a:pt x="79" y="200"/>
                  </a:lnTo>
                  <a:lnTo>
                    <a:pt x="96" y="200"/>
                  </a:lnTo>
                  <a:lnTo>
                    <a:pt x="114" y="200"/>
                  </a:lnTo>
                  <a:lnTo>
                    <a:pt x="130" y="199"/>
                  </a:lnTo>
                  <a:lnTo>
                    <a:pt x="146" y="192"/>
                  </a:lnTo>
                  <a:lnTo>
                    <a:pt x="159" y="182"/>
                  </a:lnTo>
                  <a:lnTo>
                    <a:pt x="171" y="170"/>
                  </a:lnTo>
                  <a:lnTo>
                    <a:pt x="182" y="156"/>
                  </a:lnTo>
                  <a:lnTo>
                    <a:pt x="189" y="139"/>
                  </a:lnTo>
                  <a:lnTo>
                    <a:pt x="195" y="121"/>
                  </a:lnTo>
                  <a:lnTo>
                    <a:pt x="196" y="102"/>
                  </a:lnTo>
                  <a:lnTo>
                    <a:pt x="189" y="72"/>
                  </a:lnTo>
                  <a:lnTo>
                    <a:pt x="153" y="92"/>
                  </a:lnTo>
                  <a:lnTo>
                    <a:pt x="152" y="116"/>
                  </a:lnTo>
                  <a:lnTo>
                    <a:pt x="149" y="125"/>
                  </a:lnTo>
                  <a:lnTo>
                    <a:pt x="144" y="135"/>
                  </a:lnTo>
                  <a:lnTo>
                    <a:pt x="137" y="142"/>
                  </a:lnTo>
                  <a:lnTo>
                    <a:pt x="130" y="149"/>
                  </a:lnTo>
                  <a:lnTo>
                    <a:pt x="122" y="154"/>
                  </a:lnTo>
                  <a:lnTo>
                    <a:pt x="114" y="158"/>
                  </a:lnTo>
                  <a:lnTo>
                    <a:pt x="104" y="160"/>
                  </a:lnTo>
                  <a:lnTo>
                    <a:pt x="93" y="160"/>
                  </a:lnTo>
                  <a:lnTo>
                    <a:pt x="85" y="158"/>
                  </a:lnTo>
                  <a:lnTo>
                    <a:pt x="75" y="154"/>
                  </a:lnTo>
                  <a:lnTo>
                    <a:pt x="66" y="150"/>
                  </a:lnTo>
                  <a:lnTo>
                    <a:pt x="59" y="144"/>
                  </a:lnTo>
                  <a:lnTo>
                    <a:pt x="53" y="136"/>
                  </a:lnTo>
                  <a:lnTo>
                    <a:pt x="48" y="127"/>
                  </a:lnTo>
                  <a:lnTo>
                    <a:pt x="44" y="118"/>
                  </a:lnTo>
                  <a:lnTo>
                    <a:pt x="43" y="109"/>
                  </a:lnTo>
                  <a:lnTo>
                    <a:pt x="42" y="97"/>
                  </a:lnTo>
                  <a:lnTo>
                    <a:pt x="44" y="88"/>
                  </a:lnTo>
                  <a:lnTo>
                    <a:pt x="47" y="79"/>
                  </a:lnTo>
                  <a:lnTo>
                    <a:pt x="52" y="70"/>
                  </a:lnTo>
                  <a:lnTo>
                    <a:pt x="57" y="61"/>
                  </a:lnTo>
                  <a:lnTo>
                    <a:pt x="65" y="55"/>
                  </a:lnTo>
                  <a:lnTo>
                    <a:pt x="74" y="49"/>
                  </a:lnTo>
                  <a:lnTo>
                    <a:pt x="83" y="46"/>
                  </a:lnTo>
                  <a:lnTo>
                    <a:pt x="92" y="45"/>
                  </a:lnTo>
                  <a:lnTo>
                    <a:pt x="102" y="45"/>
                  </a:lnTo>
                  <a:lnTo>
                    <a:pt x="112" y="46"/>
                  </a:lnTo>
                  <a:lnTo>
                    <a:pt x="121" y="49"/>
                  </a:lnTo>
                  <a:lnTo>
                    <a:pt x="129" y="54"/>
                  </a:lnTo>
                  <a:lnTo>
                    <a:pt x="139" y="67"/>
                  </a:lnTo>
                  <a:lnTo>
                    <a:pt x="172" y="3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7" name="Freeform 16">
              <a:extLst>
                <a:ext uri="{FF2B5EF4-FFF2-40B4-BE49-F238E27FC236}">
                  <a16:creationId xmlns:a16="http://schemas.microsoft.com/office/drawing/2014/main" id="{46EEF618-2AFF-4B83-A0AA-008834647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2540"/>
              <a:ext cx="132" cy="63"/>
            </a:xfrm>
            <a:custGeom>
              <a:avLst/>
              <a:gdLst>
                <a:gd name="T0" fmla="*/ 0 w 397"/>
                <a:gd name="T1" fmla="*/ 59 h 191"/>
                <a:gd name="T2" fmla="*/ 132 w 397"/>
                <a:gd name="T3" fmla="*/ 63 h 191"/>
                <a:gd name="T4" fmla="*/ 38 w 397"/>
                <a:gd name="T5" fmla="*/ 0 h 191"/>
                <a:gd name="T6" fmla="*/ 37 w 397"/>
                <a:gd name="T7" fmla="*/ 9 h 191"/>
                <a:gd name="T8" fmla="*/ 71 w 397"/>
                <a:gd name="T9" fmla="*/ 44 h 191"/>
                <a:gd name="T10" fmla="*/ 4 w 397"/>
                <a:gd name="T11" fmla="*/ 50 h 191"/>
                <a:gd name="T12" fmla="*/ 0 w 397"/>
                <a:gd name="T13" fmla="*/ 59 h 191"/>
                <a:gd name="T14" fmla="*/ 0 w 397"/>
                <a:gd name="T15" fmla="*/ 59 h 1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191">
                  <a:moveTo>
                    <a:pt x="0" y="180"/>
                  </a:moveTo>
                  <a:lnTo>
                    <a:pt x="397" y="191"/>
                  </a:lnTo>
                  <a:lnTo>
                    <a:pt x="115" y="0"/>
                  </a:lnTo>
                  <a:lnTo>
                    <a:pt x="110" y="27"/>
                  </a:lnTo>
                  <a:lnTo>
                    <a:pt x="215" y="133"/>
                  </a:lnTo>
                  <a:lnTo>
                    <a:pt x="12" y="153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8" name="Freeform 17">
              <a:extLst>
                <a:ext uri="{FF2B5EF4-FFF2-40B4-BE49-F238E27FC236}">
                  <a16:creationId xmlns:a16="http://schemas.microsoft.com/office/drawing/2014/main" id="{8F143BE7-4C1D-44B6-82C0-45E36FD9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2609"/>
              <a:ext cx="130" cy="97"/>
            </a:xfrm>
            <a:custGeom>
              <a:avLst/>
              <a:gdLst>
                <a:gd name="T0" fmla="*/ 0 w 389"/>
                <a:gd name="T1" fmla="*/ 0 h 289"/>
                <a:gd name="T2" fmla="*/ 130 w 389"/>
                <a:gd name="T3" fmla="*/ 14 h 289"/>
                <a:gd name="T4" fmla="*/ 32 w 389"/>
                <a:gd name="T5" fmla="*/ 97 h 289"/>
                <a:gd name="T6" fmla="*/ 29 w 389"/>
                <a:gd name="T7" fmla="*/ 86 h 289"/>
                <a:gd name="T8" fmla="*/ 86 w 389"/>
                <a:gd name="T9" fmla="*/ 25 h 289"/>
                <a:gd name="T10" fmla="*/ 5 w 389"/>
                <a:gd name="T11" fmla="*/ 9 h 289"/>
                <a:gd name="T12" fmla="*/ 0 w 389"/>
                <a:gd name="T13" fmla="*/ 0 h 289"/>
                <a:gd name="T14" fmla="*/ 0 w 389"/>
                <a:gd name="T15" fmla="*/ 0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9" h="289">
                  <a:moveTo>
                    <a:pt x="0" y="0"/>
                  </a:moveTo>
                  <a:lnTo>
                    <a:pt x="389" y="42"/>
                  </a:lnTo>
                  <a:lnTo>
                    <a:pt x="97" y="289"/>
                  </a:lnTo>
                  <a:lnTo>
                    <a:pt x="86" y="255"/>
                  </a:lnTo>
                  <a:lnTo>
                    <a:pt x="257" y="74"/>
                  </a:ln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9" name="Freeform 18">
              <a:extLst>
                <a:ext uri="{FF2B5EF4-FFF2-40B4-BE49-F238E27FC236}">
                  <a16:creationId xmlns:a16="http://schemas.microsoft.com/office/drawing/2014/main" id="{DD591CCB-A311-44A0-B938-F5FC4BF70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27"/>
              <a:ext cx="65" cy="80"/>
            </a:xfrm>
            <a:custGeom>
              <a:avLst/>
              <a:gdLst>
                <a:gd name="T0" fmla="*/ 0 w 195"/>
                <a:gd name="T1" fmla="*/ 0 h 241"/>
                <a:gd name="T2" fmla="*/ 45 w 195"/>
                <a:gd name="T3" fmla="*/ 80 h 241"/>
                <a:gd name="T4" fmla="*/ 65 w 195"/>
                <a:gd name="T5" fmla="*/ 18 h 241"/>
                <a:gd name="T6" fmla="*/ 58 w 195"/>
                <a:gd name="T7" fmla="*/ 16 h 241"/>
                <a:gd name="T8" fmla="*/ 40 w 195"/>
                <a:gd name="T9" fmla="*/ 46 h 241"/>
                <a:gd name="T10" fmla="*/ 9 w 195"/>
                <a:gd name="T11" fmla="*/ 1 h 241"/>
                <a:gd name="T12" fmla="*/ 0 w 195"/>
                <a:gd name="T13" fmla="*/ 0 h 241"/>
                <a:gd name="T14" fmla="*/ 0 w 195"/>
                <a:gd name="T15" fmla="*/ 0 h 2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5" h="241">
                  <a:moveTo>
                    <a:pt x="0" y="0"/>
                  </a:moveTo>
                  <a:lnTo>
                    <a:pt x="135" y="241"/>
                  </a:lnTo>
                  <a:lnTo>
                    <a:pt x="195" y="55"/>
                  </a:lnTo>
                  <a:lnTo>
                    <a:pt x="173" y="48"/>
                  </a:lnTo>
                  <a:lnTo>
                    <a:pt x="121" y="138"/>
                  </a:lnTo>
                  <a:lnTo>
                    <a:pt x="2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0" name="Freeform 19">
              <a:extLst>
                <a:ext uri="{FF2B5EF4-FFF2-40B4-BE49-F238E27FC236}">
                  <a16:creationId xmlns:a16="http://schemas.microsoft.com/office/drawing/2014/main" id="{8C6DD594-D785-4B6A-ACF3-99C8889FA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187"/>
              <a:ext cx="58" cy="55"/>
            </a:xfrm>
            <a:custGeom>
              <a:avLst/>
              <a:gdLst>
                <a:gd name="T0" fmla="*/ 48 w 175"/>
                <a:gd name="T1" fmla="*/ 49 h 166"/>
                <a:gd name="T2" fmla="*/ 54 w 175"/>
                <a:gd name="T3" fmla="*/ 41 h 166"/>
                <a:gd name="T4" fmla="*/ 58 w 175"/>
                <a:gd name="T5" fmla="*/ 32 h 166"/>
                <a:gd name="T6" fmla="*/ 58 w 175"/>
                <a:gd name="T7" fmla="*/ 23 h 166"/>
                <a:gd name="T8" fmla="*/ 54 w 175"/>
                <a:gd name="T9" fmla="*/ 14 h 166"/>
                <a:gd name="T10" fmla="*/ 48 w 175"/>
                <a:gd name="T11" fmla="*/ 6 h 166"/>
                <a:gd name="T12" fmla="*/ 39 w 175"/>
                <a:gd name="T13" fmla="*/ 1 h 166"/>
                <a:gd name="T14" fmla="*/ 29 w 175"/>
                <a:gd name="T15" fmla="*/ 0 h 166"/>
                <a:gd name="T16" fmla="*/ 19 w 175"/>
                <a:gd name="T17" fmla="*/ 1 h 166"/>
                <a:gd name="T18" fmla="*/ 11 w 175"/>
                <a:gd name="T19" fmla="*/ 6 h 166"/>
                <a:gd name="T20" fmla="*/ 4 w 175"/>
                <a:gd name="T21" fmla="*/ 14 h 166"/>
                <a:gd name="T22" fmla="*/ 0 w 175"/>
                <a:gd name="T23" fmla="*/ 23 h 166"/>
                <a:gd name="T24" fmla="*/ 0 w 175"/>
                <a:gd name="T25" fmla="*/ 32 h 166"/>
                <a:gd name="T26" fmla="*/ 4 w 175"/>
                <a:gd name="T27" fmla="*/ 41 h 166"/>
                <a:gd name="T28" fmla="*/ 11 w 175"/>
                <a:gd name="T29" fmla="*/ 49 h 166"/>
                <a:gd name="T30" fmla="*/ 20 w 175"/>
                <a:gd name="T31" fmla="*/ 54 h 166"/>
                <a:gd name="T32" fmla="*/ 33 w 175"/>
                <a:gd name="T33" fmla="*/ 55 h 166"/>
                <a:gd name="T34" fmla="*/ 23 w 175"/>
                <a:gd name="T35" fmla="*/ 41 h 166"/>
                <a:gd name="T36" fmla="*/ 18 w 175"/>
                <a:gd name="T37" fmla="*/ 39 h 166"/>
                <a:gd name="T38" fmla="*/ 15 w 175"/>
                <a:gd name="T39" fmla="*/ 35 h 166"/>
                <a:gd name="T40" fmla="*/ 13 w 175"/>
                <a:gd name="T41" fmla="*/ 29 h 166"/>
                <a:gd name="T42" fmla="*/ 13 w 175"/>
                <a:gd name="T43" fmla="*/ 24 h 166"/>
                <a:gd name="T44" fmla="*/ 16 w 175"/>
                <a:gd name="T45" fmla="*/ 19 h 166"/>
                <a:gd name="T46" fmla="*/ 19 w 175"/>
                <a:gd name="T47" fmla="*/ 15 h 166"/>
                <a:gd name="T48" fmla="*/ 24 w 175"/>
                <a:gd name="T49" fmla="*/ 12 h 166"/>
                <a:gd name="T50" fmla="*/ 30 w 175"/>
                <a:gd name="T51" fmla="*/ 12 h 166"/>
                <a:gd name="T52" fmla="*/ 35 w 175"/>
                <a:gd name="T53" fmla="*/ 13 h 166"/>
                <a:gd name="T54" fmla="*/ 40 w 175"/>
                <a:gd name="T55" fmla="*/ 16 h 166"/>
                <a:gd name="T56" fmla="*/ 44 w 175"/>
                <a:gd name="T57" fmla="*/ 20 h 166"/>
                <a:gd name="T58" fmla="*/ 45 w 175"/>
                <a:gd name="T59" fmla="*/ 26 h 166"/>
                <a:gd name="T60" fmla="*/ 45 w 175"/>
                <a:gd name="T61" fmla="*/ 31 h 166"/>
                <a:gd name="T62" fmla="*/ 43 w 175"/>
                <a:gd name="T63" fmla="*/ 36 h 166"/>
                <a:gd name="T64" fmla="*/ 37 w 175"/>
                <a:gd name="T65" fmla="*/ 41 h 166"/>
                <a:gd name="T66" fmla="*/ 43 w 175"/>
                <a:gd name="T67" fmla="*/ 51 h 1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5" h="166">
                  <a:moveTo>
                    <a:pt x="131" y="155"/>
                  </a:moveTo>
                  <a:lnTo>
                    <a:pt x="144" y="147"/>
                  </a:lnTo>
                  <a:lnTo>
                    <a:pt x="155" y="137"/>
                  </a:lnTo>
                  <a:lnTo>
                    <a:pt x="163" y="124"/>
                  </a:lnTo>
                  <a:lnTo>
                    <a:pt x="170" y="111"/>
                  </a:lnTo>
                  <a:lnTo>
                    <a:pt x="174" y="98"/>
                  </a:lnTo>
                  <a:lnTo>
                    <a:pt x="175" y="83"/>
                  </a:lnTo>
                  <a:lnTo>
                    <a:pt x="174" y="68"/>
                  </a:lnTo>
                  <a:lnTo>
                    <a:pt x="170" y="54"/>
                  </a:lnTo>
                  <a:lnTo>
                    <a:pt x="163" y="41"/>
                  </a:lnTo>
                  <a:lnTo>
                    <a:pt x="155" y="29"/>
                  </a:lnTo>
                  <a:lnTo>
                    <a:pt x="144" y="18"/>
                  </a:lnTo>
                  <a:lnTo>
                    <a:pt x="131" y="11"/>
                  </a:lnTo>
                  <a:lnTo>
                    <a:pt x="118" y="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71" y="0"/>
                  </a:lnTo>
                  <a:lnTo>
                    <a:pt x="58" y="4"/>
                  </a:lnTo>
                  <a:lnTo>
                    <a:pt x="45" y="11"/>
                  </a:lnTo>
                  <a:lnTo>
                    <a:pt x="32" y="18"/>
                  </a:lnTo>
                  <a:lnTo>
                    <a:pt x="20" y="30"/>
                  </a:lnTo>
                  <a:lnTo>
                    <a:pt x="12" y="41"/>
                  </a:lnTo>
                  <a:lnTo>
                    <a:pt x="5" y="54"/>
                  </a:lnTo>
                  <a:lnTo>
                    <a:pt x="1" y="69"/>
                  </a:lnTo>
                  <a:lnTo>
                    <a:pt x="0" y="83"/>
                  </a:lnTo>
                  <a:lnTo>
                    <a:pt x="1" y="98"/>
                  </a:lnTo>
                  <a:lnTo>
                    <a:pt x="5" y="111"/>
                  </a:lnTo>
                  <a:lnTo>
                    <a:pt x="13" y="124"/>
                  </a:lnTo>
                  <a:lnTo>
                    <a:pt x="21" y="137"/>
                  </a:lnTo>
                  <a:lnTo>
                    <a:pt x="32" y="147"/>
                  </a:lnTo>
                  <a:lnTo>
                    <a:pt x="45" y="155"/>
                  </a:lnTo>
                  <a:lnTo>
                    <a:pt x="59" y="163"/>
                  </a:lnTo>
                  <a:lnTo>
                    <a:pt x="75" y="166"/>
                  </a:lnTo>
                  <a:lnTo>
                    <a:pt x="101" y="165"/>
                  </a:lnTo>
                  <a:lnTo>
                    <a:pt x="89" y="131"/>
                  </a:lnTo>
                  <a:lnTo>
                    <a:pt x="68" y="125"/>
                  </a:lnTo>
                  <a:lnTo>
                    <a:pt x="61" y="122"/>
                  </a:lnTo>
                  <a:lnTo>
                    <a:pt x="54" y="118"/>
                  </a:lnTo>
                  <a:lnTo>
                    <a:pt x="49" y="111"/>
                  </a:lnTo>
                  <a:lnTo>
                    <a:pt x="45" y="105"/>
                  </a:lnTo>
                  <a:lnTo>
                    <a:pt x="40" y="97"/>
                  </a:lnTo>
                  <a:lnTo>
                    <a:pt x="39" y="88"/>
                  </a:lnTo>
                  <a:lnTo>
                    <a:pt x="38" y="80"/>
                  </a:lnTo>
                  <a:lnTo>
                    <a:pt x="39" y="73"/>
                  </a:lnTo>
                  <a:lnTo>
                    <a:pt x="41" y="65"/>
                  </a:lnTo>
                  <a:lnTo>
                    <a:pt x="47" y="56"/>
                  </a:lnTo>
                  <a:lnTo>
                    <a:pt x="51" y="51"/>
                  </a:lnTo>
                  <a:lnTo>
                    <a:pt x="58" y="45"/>
                  </a:lnTo>
                  <a:lnTo>
                    <a:pt x="66" y="40"/>
                  </a:lnTo>
                  <a:lnTo>
                    <a:pt x="72" y="37"/>
                  </a:lnTo>
                  <a:lnTo>
                    <a:pt x="82" y="36"/>
                  </a:lnTo>
                  <a:lnTo>
                    <a:pt x="90" y="36"/>
                  </a:lnTo>
                  <a:lnTo>
                    <a:pt x="98" y="37"/>
                  </a:lnTo>
                  <a:lnTo>
                    <a:pt x="106" y="39"/>
                  </a:lnTo>
                  <a:lnTo>
                    <a:pt x="115" y="43"/>
                  </a:lnTo>
                  <a:lnTo>
                    <a:pt x="122" y="48"/>
                  </a:lnTo>
                  <a:lnTo>
                    <a:pt x="128" y="54"/>
                  </a:lnTo>
                  <a:lnTo>
                    <a:pt x="132" y="61"/>
                  </a:lnTo>
                  <a:lnTo>
                    <a:pt x="135" y="69"/>
                  </a:lnTo>
                  <a:lnTo>
                    <a:pt x="137" y="77"/>
                  </a:lnTo>
                  <a:lnTo>
                    <a:pt x="137" y="85"/>
                  </a:lnTo>
                  <a:lnTo>
                    <a:pt x="136" y="94"/>
                  </a:lnTo>
                  <a:lnTo>
                    <a:pt x="133" y="102"/>
                  </a:lnTo>
                  <a:lnTo>
                    <a:pt x="130" y="109"/>
                  </a:lnTo>
                  <a:lnTo>
                    <a:pt x="124" y="116"/>
                  </a:lnTo>
                  <a:lnTo>
                    <a:pt x="112" y="123"/>
                  </a:lnTo>
                  <a:lnTo>
                    <a:pt x="131" y="155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1" name="Freeform 20">
              <a:extLst>
                <a:ext uri="{FF2B5EF4-FFF2-40B4-BE49-F238E27FC236}">
                  <a16:creationId xmlns:a16="http://schemas.microsoft.com/office/drawing/2014/main" id="{B3A8260F-7AEE-4F75-BB13-A29575DAD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" y="2204"/>
              <a:ext cx="58" cy="57"/>
            </a:xfrm>
            <a:custGeom>
              <a:avLst/>
              <a:gdLst>
                <a:gd name="T0" fmla="*/ 30 w 174"/>
                <a:gd name="T1" fmla="*/ 55 h 173"/>
                <a:gd name="T2" fmla="*/ 40 w 174"/>
                <a:gd name="T3" fmla="*/ 53 h 173"/>
                <a:gd name="T4" fmla="*/ 49 w 174"/>
                <a:gd name="T5" fmla="*/ 48 h 173"/>
                <a:gd name="T6" fmla="*/ 55 w 174"/>
                <a:gd name="T7" fmla="*/ 41 h 173"/>
                <a:gd name="T8" fmla="*/ 58 w 174"/>
                <a:gd name="T9" fmla="*/ 31 h 173"/>
                <a:gd name="T10" fmla="*/ 58 w 174"/>
                <a:gd name="T11" fmla="*/ 22 h 173"/>
                <a:gd name="T12" fmla="*/ 54 w 174"/>
                <a:gd name="T13" fmla="*/ 13 h 173"/>
                <a:gd name="T14" fmla="*/ 47 w 174"/>
                <a:gd name="T15" fmla="*/ 6 h 173"/>
                <a:gd name="T16" fmla="*/ 38 w 174"/>
                <a:gd name="T17" fmla="*/ 1 h 173"/>
                <a:gd name="T18" fmla="*/ 28 w 174"/>
                <a:gd name="T19" fmla="*/ 0 h 173"/>
                <a:gd name="T20" fmla="*/ 18 w 174"/>
                <a:gd name="T21" fmla="*/ 2 h 173"/>
                <a:gd name="T22" fmla="*/ 10 w 174"/>
                <a:gd name="T23" fmla="*/ 7 h 173"/>
                <a:gd name="T24" fmla="*/ 3 w 174"/>
                <a:gd name="T25" fmla="*/ 15 h 173"/>
                <a:gd name="T26" fmla="*/ 0 w 174"/>
                <a:gd name="T27" fmla="*/ 24 h 173"/>
                <a:gd name="T28" fmla="*/ 1 w 174"/>
                <a:gd name="T29" fmla="*/ 33 h 173"/>
                <a:gd name="T30" fmla="*/ 5 w 174"/>
                <a:gd name="T31" fmla="*/ 43 h 173"/>
                <a:gd name="T32" fmla="*/ 15 w 174"/>
                <a:gd name="T33" fmla="*/ 51 h 173"/>
                <a:gd name="T34" fmla="*/ 15 w 174"/>
                <a:gd name="T35" fmla="*/ 35 h 173"/>
                <a:gd name="T36" fmla="*/ 13 w 174"/>
                <a:gd name="T37" fmla="*/ 30 h 173"/>
                <a:gd name="T38" fmla="*/ 13 w 174"/>
                <a:gd name="T39" fmla="*/ 24 h 173"/>
                <a:gd name="T40" fmla="*/ 15 w 174"/>
                <a:gd name="T41" fmla="*/ 20 h 173"/>
                <a:gd name="T42" fmla="*/ 19 w 174"/>
                <a:gd name="T43" fmla="*/ 15 h 173"/>
                <a:gd name="T44" fmla="*/ 23 w 174"/>
                <a:gd name="T45" fmla="*/ 13 h 173"/>
                <a:gd name="T46" fmla="*/ 29 w 174"/>
                <a:gd name="T47" fmla="*/ 12 h 173"/>
                <a:gd name="T48" fmla="*/ 35 w 174"/>
                <a:gd name="T49" fmla="*/ 13 h 173"/>
                <a:gd name="T50" fmla="*/ 40 w 174"/>
                <a:gd name="T51" fmla="*/ 16 h 173"/>
                <a:gd name="T52" fmla="*/ 43 w 174"/>
                <a:gd name="T53" fmla="*/ 20 h 173"/>
                <a:gd name="T54" fmla="*/ 45 w 174"/>
                <a:gd name="T55" fmla="*/ 26 h 173"/>
                <a:gd name="T56" fmla="*/ 45 w 174"/>
                <a:gd name="T57" fmla="*/ 31 h 173"/>
                <a:gd name="T58" fmla="*/ 43 w 174"/>
                <a:gd name="T59" fmla="*/ 36 h 173"/>
                <a:gd name="T60" fmla="*/ 40 w 174"/>
                <a:gd name="T61" fmla="*/ 40 h 173"/>
                <a:gd name="T62" fmla="*/ 34 w 174"/>
                <a:gd name="T63" fmla="*/ 43 h 173"/>
                <a:gd name="T64" fmla="*/ 27 w 174"/>
                <a:gd name="T65" fmla="*/ 43 h 173"/>
                <a:gd name="T66" fmla="*/ 27 w 174"/>
                <a:gd name="T67" fmla="*/ 57 h 1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4" h="173">
                  <a:moveTo>
                    <a:pt x="82" y="173"/>
                  </a:moveTo>
                  <a:lnTo>
                    <a:pt x="91" y="168"/>
                  </a:lnTo>
                  <a:lnTo>
                    <a:pt x="105" y="166"/>
                  </a:lnTo>
                  <a:lnTo>
                    <a:pt x="120" y="162"/>
                  </a:lnTo>
                  <a:lnTo>
                    <a:pt x="133" y="155"/>
                  </a:lnTo>
                  <a:lnTo>
                    <a:pt x="146" y="147"/>
                  </a:lnTo>
                  <a:lnTo>
                    <a:pt x="157" y="135"/>
                  </a:lnTo>
                  <a:lnTo>
                    <a:pt x="165" y="123"/>
                  </a:lnTo>
                  <a:lnTo>
                    <a:pt x="170" y="109"/>
                  </a:lnTo>
                  <a:lnTo>
                    <a:pt x="174" y="95"/>
                  </a:lnTo>
                  <a:lnTo>
                    <a:pt x="174" y="81"/>
                  </a:lnTo>
                  <a:lnTo>
                    <a:pt x="173" y="66"/>
                  </a:lnTo>
                  <a:lnTo>
                    <a:pt x="168" y="52"/>
                  </a:lnTo>
                  <a:lnTo>
                    <a:pt x="162" y="39"/>
                  </a:lnTo>
                  <a:lnTo>
                    <a:pt x="153" y="28"/>
                  </a:lnTo>
                  <a:lnTo>
                    <a:pt x="142" y="18"/>
                  </a:lnTo>
                  <a:lnTo>
                    <a:pt x="128" y="10"/>
                  </a:lnTo>
                  <a:lnTo>
                    <a:pt x="115" y="4"/>
                  </a:lnTo>
                  <a:lnTo>
                    <a:pt x="100" y="1"/>
                  </a:lnTo>
                  <a:lnTo>
                    <a:pt x="84" y="0"/>
                  </a:lnTo>
                  <a:lnTo>
                    <a:pt x="68" y="1"/>
                  </a:lnTo>
                  <a:lnTo>
                    <a:pt x="54" y="6"/>
                  </a:lnTo>
                  <a:lnTo>
                    <a:pt x="42" y="13"/>
                  </a:lnTo>
                  <a:lnTo>
                    <a:pt x="29" y="21"/>
                  </a:lnTo>
                  <a:lnTo>
                    <a:pt x="18" y="32"/>
                  </a:lnTo>
                  <a:lnTo>
                    <a:pt x="10" y="45"/>
                  </a:lnTo>
                  <a:lnTo>
                    <a:pt x="5" y="58"/>
                  </a:lnTo>
                  <a:lnTo>
                    <a:pt x="0" y="72"/>
                  </a:lnTo>
                  <a:lnTo>
                    <a:pt x="0" y="87"/>
                  </a:lnTo>
                  <a:lnTo>
                    <a:pt x="2" y="101"/>
                  </a:lnTo>
                  <a:lnTo>
                    <a:pt x="7" y="116"/>
                  </a:lnTo>
                  <a:lnTo>
                    <a:pt x="14" y="129"/>
                  </a:lnTo>
                  <a:lnTo>
                    <a:pt x="25" y="142"/>
                  </a:lnTo>
                  <a:lnTo>
                    <a:pt x="46" y="156"/>
                  </a:lnTo>
                  <a:lnTo>
                    <a:pt x="58" y="122"/>
                  </a:lnTo>
                  <a:lnTo>
                    <a:pt x="44" y="106"/>
                  </a:lnTo>
                  <a:lnTo>
                    <a:pt x="41" y="100"/>
                  </a:lnTo>
                  <a:lnTo>
                    <a:pt x="39" y="91"/>
                  </a:lnTo>
                  <a:lnTo>
                    <a:pt x="38" y="83"/>
                  </a:lnTo>
                  <a:lnTo>
                    <a:pt x="39" y="74"/>
                  </a:lnTo>
                  <a:lnTo>
                    <a:pt x="42" y="67"/>
                  </a:lnTo>
                  <a:lnTo>
                    <a:pt x="45" y="60"/>
                  </a:lnTo>
                  <a:lnTo>
                    <a:pt x="50" y="53"/>
                  </a:lnTo>
                  <a:lnTo>
                    <a:pt x="56" y="47"/>
                  </a:lnTo>
                  <a:lnTo>
                    <a:pt x="63" y="42"/>
                  </a:lnTo>
                  <a:lnTo>
                    <a:pt x="70" y="38"/>
                  </a:lnTo>
                  <a:lnTo>
                    <a:pt x="80" y="37"/>
                  </a:lnTo>
                  <a:lnTo>
                    <a:pt x="88" y="36"/>
                  </a:lnTo>
                  <a:lnTo>
                    <a:pt x="97" y="37"/>
                  </a:lnTo>
                  <a:lnTo>
                    <a:pt x="105" y="39"/>
                  </a:lnTo>
                  <a:lnTo>
                    <a:pt x="113" y="44"/>
                  </a:lnTo>
                  <a:lnTo>
                    <a:pt x="119" y="49"/>
                  </a:lnTo>
                  <a:lnTo>
                    <a:pt x="126" y="54"/>
                  </a:lnTo>
                  <a:lnTo>
                    <a:pt x="130" y="61"/>
                  </a:lnTo>
                  <a:lnTo>
                    <a:pt x="134" y="68"/>
                  </a:lnTo>
                  <a:lnTo>
                    <a:pt x="135" y="78"/>
                  </a:lnTo>
                  <a:lnTo>
                    <a:pt x="136" y="85"/>
                  </a:lnTo>
                  <a:lnTo>
                    <a:pt x="135" y="93"/>
                  </a:lnTo>
                  <a:lnTo>
                    <a:pt x="133" y="100"/>
                  </a:lnTo>
                  <a:lnTo>
                    <a:pt x="130" y="108"/>
                  </a:lnTo>
                  <a:lnTo>
                    <a:pt x="124" y="116"/>
                  </a:lnTo>
                  <a:lnTo>
                    <a:pt x="119" y="121"/>
                  </a:lnTo>
                  <a:lnTo>
                    <a:pt x="112" y="126"/>
                  </a:lnTo>
                  <a:lnTo>
                    <a:pt x="102" y="129"/>
                  </a:lnTo>
                  <a:lnTo>
                    <a:pt x="94" y="131"/>
                  </a:lnTo>
                  <a:lnTo>
                    <a:pt x="81" y="130"/>
                  </a:lnTo>
                  <a:lnTo>
                    <a:pt x="82" y="173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2" name="Freeform 21">
              <a:extLst>
                <a:ext uri="{FF2B5EF4-FFF2-40B4-BE49-F238E27FC236}">
                  <a16:creationId xmlns:a16="http://schemas.microsoft.com/office/drawing/2014/main" id="{79054687-24CE-479A-A54A-AA08C355B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230"/>
              <a:ext cx="108" cy="89"/>
            </a:xfrm>
            <a:custGeom>
              <a:avLst/>
              <a:gdLst>
                <a:gd name="T0" fmla="*/ 0 w 324"/>
                <a:gd name="T1" fmla="*/ 68 h 266"/>
                <a:gd name="T2" fmla="*/ 108 w 324"/>
                <a:gd name="T3" fmla="*/ 89 h 266"/>
                <a:gd name="T4" fmla="*/ 69 w 324"/>
                <a:gd name="T5" fmla="*/ 0 h 266"/>
                <a:gd name="T6" fmla="*/ 62 w 324"/>
                <a:gd name="T7" fmla="*/ 8 h 266"/>
                <a:gd name="T8" fmla="*/ 80 w 324"/>
                <a:gd name="T9" fmla="*/ 68 h 266"/>
                <a:gd name="T10" fmla="*/ 1 w 324"/>
                <a:gd name="T11" fmla="*/ 61 h 266"/>
                <a:gd name="T12" fmla="*/ 0 w 324"/>
                <a:gd name="T13" fmla="*/ 68 h 266"/>
                <a:gd name="T14" fmla="*/ 0 w 324"/>
                <a:gd name="T15" fmla="*/ 68 h 2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266">
                  <a:moveTo>
                    <a:pt x="0" y="203"/>
                  </a:moveTo>
                  <a:lnTo>
                    <a:pt x="324" y="266"/>
                  </a:lnTo>
                  <a:lnTo>
                    <a:pt x="206" y="0"/>
                  </a:lnTo>
                  <a:lnTo>
                    <a:pt x="185" y="23"/>
                  </a:lnTo>
                  <a:lnTo>
                    <a:pt x="240" y="202"/>
                  </a:lnTo>
                  <a:lnTo>
                    <a:pt x="2" y="182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3" name="Freeform 22">
              <a:extLst>
                <a:ext uri="{FF2B5EF4-FFF2-40B4-BE49-F238E27FC236}">
                  <a16:creationId xmlns:a16="http://schemas.microsoft.com/office/drawing/2014/main" id="{D09BF206-D8EF-421C-9837-0B363385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268"/>
              <a:ext cx="58" cy="56"/>
            </a:xfrm>
            <a:custGeom>
              <a:avLst/>
              <a:gdLst>
                <a:gd name="T0" fmla="*/ 58 w 173"/>
                <a:gd name="T1" fmla="*/ 27 h 168"/>
                <a:gd name="T2" fmla="*/ 56 w 173"/>
                <a:gd name="T3" fmla="*/ 18 h 168"/>
                <a:gd name="T4" fmla="*/ 51 w 173"/>
                <a:gd name="T5" fmla="*/ 10 h 168"/>
                <a:gd name="T6" fmla="*/ 43 w 173"/>
                <a:gd name="T7" fmla="*/ 3 h 168"/>
                <a:gd name="T8" fmla="*/ 33 w 173"/>
                <a:gd name="T9" fmla="*/ 0 h 168"/>
                <a:gd name="T10" fmla="*/ 23 w 173"/>
                <a:gd name="T11" fmla="*/ 1 h 168"/>
                <a:gd name="T12" fmla="*/ 13 w 173"/>
                <a:gd name="T13" fmla="*/ 4 h 168"/>
                <a:gd name="T14" fmla="*/ 6 w 173"/>
                <a:gd name="T15" fmla="*/ 10 h 168"/>
                <a:gd name="T16" fmla="*/ 1 w 173"/>
                <a:gd name="T17" fmla="*/ 19 h 168"/>
                <a:gd name="T18" fmla="*/ 0 w 173"/>
                <a:gd name="T19" fmla="*/ 28 h 168"/>
                <a:gd name="T20" fmla="*/ 1 w 173"/>
                <a:gd name="T21" fmla="*/ 38 h 168"/>
                <a:gd name="T22" fmla="*/ 7 w 173"/>
                <a:gd name="T23" fmla="*/ 46 h 168"/>
                <a:gd name="T24" fmla="*/ 14 w 173"/>
                <a:gd name="T25" fmla="*/ 52 h 168"/>
                <a:gd name="T26" fmla="*/ 24 w 173"/>
                <a:gd name="T27" fmla="*/ 55 h 168"/>
                <a:gd name="T28" fmla="*/ 35 w 173"/>
                <a:gd name="T29" fmla="*/ 55 h 168"/>
                <a:gd name="T30" fmla="*/ 44 w 173"/>
                <a:gd name="T31" fmla="*/ 52 h 168"/>
                <a:gd name="T32" fmla="*/ 54 w 173"/>
                <a:gd name="T33" fmla="*/ 42 h 168"/>
                <a:gd name="T34" fmla="*/ 37 w 173"/>
                <a:gd name="T35" fmla="*/ 42 h 168"/>
                <a:gd name="T36" fmla="*/ 31 w 173"/>
                <a:gd name="T37" fmla="*/ 44 h 168"/>
                <a:gd name="T38" fmla="*/ 25 w 173"/>
                <a:gd name="T39" fmla="*/ 43 h 168"/>
                <a:gd name="T40" fmla="*/ 20 w 173"/>
                <a:gd name="T41" fmla="*/ 41 h 168"/>
                <a:gd name="T42" fmla="*/ 15 w 173"/>
                <a:gd name="T43" fmla="*/ 38 h 168"/>
                <a:gd name="T44" fmla="*/ 13 w 173"/>
                <a:gd name="T45" fmla="*/ 33 h 168"/>
                <a:gd name="T46" fmla="*/ 12 w 173"/>
                <a:gd name="T47" fmla="*/ 27 h 168"/>
                <a:gd name="T48" fmla="*/ 13 w 173"/>
                <a:gd name="T49" fmla="*/ 22 h 168"/>
                <a:gd name="T50" fmla="*/ 16 w 173"/>
                <a:gd name="T51" fmla="*/ 17 h 168"/>
                <a:gd name="T52" fmla="*/ 21 w 173"/>
                <a:gd name="T53" fmla="*/ 14 h 168"/>
                <a:gd name="T54" fmla="*/ 26 w 173"/>
                <a:gd name="T55" fmla="*/ 12 h 168"/>
                <a:gd name="T56" fmla="*/ 32 w 173"/>
                <a:gd name="T57" fmla="*/ 12 h 168"/>
                <a:gd name="T58" fmla="*/ 37 w 173"/>
                <a:gd name="T59" fmla="*/ 14 h 168"/>
                <a:gd name="T60" fmla="*/ 42 w 173"/>
                <a:gd name="T61" fmla="*/ 18 h 168"/>
                <a:gd name="T62" fmla="*/ 45 w 173"/>
                <a:gd name="T63" fmla="*/ 23 h 168"/>
                <a:gd name="T64" fmla="*/ 45 w 173"/>
                <a:gd name="T65" fmla="*/ 30 h 168"/>
                <a:gd name="T66" fmla="*/ 58 w 173"/>
                <a:gd name="T67" fmla="*/ 32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3" h="168">
                  <a:moveTo>
                    <a:pt x="172" y="97"/>
                  </a:moveTo>
                  <a:lnTo>
                    <a:pt x="173" y="82"/>
                  </a:lnTo>
                  <a:lnTo>
                    <a:pt x="171" y="67"/>
                  </a:lnTo>
                  <a:lnTo>
                    <a:pt x="167" y="53"/>
                  </a:lnTo>
                  <a:lnTo>
                    <a:pt x="160" y="41"/>
                  </a:lnTo>
                  <a:lnTo>
                    <a:pt x="151" y="29"/>
                  </a:lnTo>
                  <a:lnTo>
                    <a:pt x="140" y="18"/>
                  </a:lnTo>
                  <a:lnTo>
                    <a:pt x="128" y="10"/>
                  </a:lnTo>
                  <a:lnTo>
                    <a:pt x="113" y="5"/>
                  </a:lnTo>
                  <a:lnTo>
                    <a:pt x="99" y="1"/>
                  </a:lnTo>
                  <a:lnTo>
                    <a:pt x="83" y="0"/>
                  </a:lnTo>
                  <a:lnTo>
                    <a:pt x="69" y="2"/>
                  </a:lnTo>
                  <a:lnTo>
                    <a:pt x="54" y="6"/>
                  </a:lnTo>
                  <a:lnTo>
                    <a:pt x="39" y="12"/>
                  </a:lnTo>
                  <a:lnTo>
                    <a:pt x="28" y="21"/>
                  </a:lnTo>
                  <a:lnTo>
                    <a:pt x="18" y="31"/>
                  </a:lnTo>
                  <a:lnTo>
                    <a:pt x="8" y="44"/>
                  </a:lnTo>
                  <a:lnTo>
                    <a:pt x="3" y="56"/>
                  </a:lnTo>
                  <a:lnTo>
                    <a:pt x="0" y="71"/>
                  </a:lnTo>
                  <a:lnTo>
                    <a:pt x="0" y="85"/>
                  </a:lnTo>
                  <a:lnTo>
                    <a:pt x="0" y="100"/>
                  </a:lnTo>
                  <a:lnTo>
                    <a:pt x="4" y="114"/>
                  </a:lnTo>
                  <a:lnTo>
                    <a:pt x="11" y="128"/>
                  </a:lnTo>
                  <a:lnTo>
                    <a:pt x="21" y="139"/>
                  </a:lnTo>
                  <a:lnTo>
                    <a:pt x="30" y="149"/>
                  </a:lnTo>
                  <a:lnTo>
                    <a:pt x="43" y="157"/>
                  </a:lnTo>
                  <a:lnTo>
                    <a:pt x="57" y="164"/>
                  </a:lnTo>
                  <a:lnTo>
                    <a:pt x="72" y="166"/>
                  </a:lnTo>
                  <a:lnTo>
                    <a:pt x="88" y="168"/>
                  </a:lnTo>
                  <a:lnTo>
                    <a:pt x="103" y="166"/>
                  </a:lnTo>
                  <a:lnTo>
                    <a:pt x="117" y="161"/>
                  </a:lnTo>
                  <a:lnTo>
                    <a:pt x="131" y="155"/>
                  </a:lnTo>
                  <a:lnTo>
                    <a:pt x="145" y="144"/>
                  </a:lnTo>
                  <a:lnTo>
                    <a:pt x="160" y="125"/>
                  </a:lnTo>
                  <a:lnTo>
                    <a:pt x="125" y="113"/>
                  </a:lnTo>
                  <a:lnTo>
                    <a:pt x="109" y="125"/>
                  </a:lnTo>
                  <a:lnTo>
                    <a:pt x="101" y="130"/>
                  </a:lnTo>
                  <a:lnTo>
                    <a:pt x="93" y="131"/>
                  </a:lnTo>
                  <a:lnTo>
                    <a:pt x="84" y="131"/>
                  </a:lnTo>
                  <a:lnTo>
                    <a:pt x="75" y="130"/>
                  </a:lnTo>
                  <a:lnTo>
                    <a:pt x="67" y="128"/>
                  </a:lnTo>
                  <a:lnTo>
                    <a:pt x="60" y="124"/>
                  </a:lnTo>
                  <a:lnTo>
                    <a:pt x="53" y="118"/>
                  </a:lnTo>
                  <a:lnTo>
                    <a:pt x="46" y="113"/>
                  </a:lnTo>
                  <a:lnTo>
                    <a:pt x="41" y="106"/>
                  </a:lnTo>
                  <a:lnTo>
                    <a:pt x="38" y="99"/>
                  </a:lnTo>
                  <a:lnTo>
                    <a:pt x="36" y="90"/>
                  </a:lnTo>
                  <a:lnTo>
                    <a:pt x="36" y="82"/>
                  </a:lnTo>
                  <a:lnTo>
                    <a:pt x="37" y="74"/>
                  </a:lnTo>
                  <a:lnTo>
                    <a:pt x="39" y="66"/>
                  </a:lnTo>
                  <a:lnTo>
                    <a:pt x="43" y="59"/>
                  </a:lnTo>
                  <a:lnTo>
                    <a:pt x="48" y="52"/>
                  </a:lnTo>
                  <a:lnTo>
                    <a:pt x="55" y="45"/>
                  </a:lnTo>
                  <a:lnTo>
                    <a:pt x="62" y="42"/>
                  </a:lnTo>
                  <a:lnTo>
                    <a:pt x="70" y="39"/>
                  </a:lnTo>
                  <a:lnTo>
                    <a:pt x="78" y="37"/>
                  </a:lnTo>
                  <a:lnTo>
                    <a:pt x="86" y="36"/>
                  </a:lnTo>
                  <a:lnTo>
                    <a:pt x="96" y="37"/>
                  </a:lnTo>
                  <a:lnTo>
                    <a:pt x="104" y="40"/>
                  </a:lnTo>
                  <a:lnTo>
                    <a:pt x="111" y="43"/>
                  </a:lnTo>
                  <a:lnTo>
                    <a:pt x="118" y="48"/>
                  </a:lnTo>
                  <a:lnTo>
                    <a:pt x="125" y="54"/>
                  </a:lnTo>
                  <a:lnTo>
                    <a:pt x="130" y="62"/>
                  </a:lnTo>
                  <a:lnTo>
                    <a:pt x="133" y="69"/>
                  </a:lnTo>
                  <a:lnTo>
                    <a:pt x="135" y="76"/>
                  </a:lnTo>
                  <a:lnTo>
                    <a:pt x="134" y="90"/>
                  </a:lnTo>
                  <a:lnTo>
                    <a:pt x="172" y="97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4" name="Freeform 23">
              <a:extLst>
                <a:ext uri="{FF2B5EF4-FFF2-40B4-BE49-F238E27FC236}">
                  <a16:creationId xmlns:a16="http://schemas.microsoft.com/office/drawing/2014/main" id="{C185F50D-32E7-4619-BBB1-E8EAED405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2247"/>
              <a:ext cx="394" cy="199"/>
            </a:xfrm>
            <a:custGeom>
              <a:avLst/>
              <a:gdLst>
                <a:gd name="T0" fmla="*/ 125 w 1180"/>
                <a:gd name="T1" fmla="*/ 96 h 598"/>
                <a:gd name="T2" fmla="*/ 135 w 1180"/>
                <a:gd name="T3" fmla="*/ 107 h 598"/>
                <a:gd name="T4" fmla="*/ 152 w 1180"/>
                <a:gd name="T5" fmla="*/ 124 h 598"/>
                <a:gd name="T6" fmla="*/ 167 w 1180"/>
                <a:gd name="T7" fmla="*/ 136 h 598"/>
                <a:gd name="T8" fmla="*/ 180 w 1180"/>
                <a:gd name="T9" fmla="*/ 146 h 598"/>
                <a:gd name="T10" fmla="*/ 203 w 1180"/>
                <a:gd name="T11" fmla="*/ 161 h 598"/>
                <a:gd name="T12" fmla="*/ 233 w 1180"/>
                <a:gd name="T13" fmla="*/ 173 h 598"/>
                <a:gd name="T14" fmla="*/ 286 w 1180"/>
                <a:gd name="T15" fmla="*/ 160 h 598"/>
                <a:gd name="T16" fmla="*/ 308 w 1180"/>
                <a:gd name="T17" fmla="*/ 147 h 598"/>
                <a:gd name="T18" fmla="*/ 328 w 1180"/>
                <a:gd name="T19" fmla="*/ 132 h 598"/>
                <a:gd name="T20" fmla="*/ 345 w 1180"/>
                <a:gd name="T21" fmla="*/ 114 h 598"/>
                <a:gd name="T22" fmla="*/ 368 w 1180"/>
                <a:gd name="T23" fmla="*/ 83 h 598"/>
                <a:gd name="T24" fmla="*/ 369 w 1180"/>
                <a:gd name="T25" fmla="*/ 34 h 598"/>
                <a:gd name="T26" fmla="*/ 346 w 1180"/>
                <a:gd name="T27" fmla="*/ 21 h 598"/>
                <a:gd name="T28" fmla="*/ 316 w 1180"/>
                <a:gd name="T29" fmla="*/ 37 h 598"/>
                <a:gd name="T30" fmla="*/ 300 w 1180"/>
                <a:gd name="T31" fmla="*/ 52 h 598"/>
                <a:gd name="T32" fmla="*/ 288 w 1180"/>
                <a:gd name="T33" fmla="*/ 66 h 598"/>
                <a:gd name="T34" fmla="*/ 278 w 1180"/>
                <a:gd name="T35" fmla="*/ 77 h 598"/>
                <a:gd name="T36" fmla="*/ 269 w 1180"/>
                <a:gd name="T37" fmla="*/ 89 h 598"/>
                <a:gd name="T38" fmla="*/ 257 w 1180"/>
                <a:gd name="T39" fmla="*/ 103 h 598"/>
                <a:gd name="T40" fmla="*/ 143 w 1180"/>
                <a:gd name="T41" fmla="*/ 71 h 598"/>
                <a:gd name="T42" fmla="*/ 160 w 1180"/>
                <a:gd name="T43" fmla="*/ 62 h 598"/>
                <a:gd name="T44" fmla="*/ 255 w 1180"/>
                <a:gd name="T45" fmla="*/ 73 h 598"/>
                <a:gd name="T46" fmla="*/ 267 w 1180"/>
                <a:gd name="T47" fmla="*/ 59 h 598"/>
                <a:gd name="T48" fmla="*/ 277 w 1180"/>
                <a:gd name="T49" fmla="*/ 48 h 598"/>
                <a:gd name="T50" fmla="*/ 287 w 1180"/>
                <a:gd name="T51" fmla="*/ 37 h 598"/>
                <a:gd name="T52" fmla="*/ 300 w 1180"/>
                <a:gd name="T53" fmla="*/ 25 h 598"/>
                <a:gd name="T54" fmla="*/ 319 w 1180"/>
                <a:gd name="T55" fmla="*/ 14 h 598"/>
                <a:gd name="T56" fmla="*/ 359 w 1180"/>
                <a:gd name="T57" fmla="*/ 7 h 598"/>
                <a:gd name="T58" fmla="*/ 394 w 1180"/>
                <a:gd name="T59" fmla="*/ 63 h 598"/>
                <a:gd name="T60" fmla="*/ 380 w 1180"/>
                <a:gd name="T61" fmla="*/ 112 h 598"/>
                <a:gd name="T62" fmla="*/ 361 w 1180"/>
                <a:gd name="T63" fmla="*/ 137 h 598"/>
                <a:gd name="T64" fmla="*/ 352 w 1180"/>
                <a:gd name="T65" fmla="*/ 147 h 598"/>
                <a:gd name="T66" fmla="*/ 330 w 1180"/>
                <a:gd name="T67" fmla="*/ 164 h 598"/>
                <a:gd name="T68" fmla="*/ 307 w 1180"/>
                <a:gd name="T69" fmla="*/ 178 h 598"/>
                <a:gd name="T70" fmla="*/ 283 w 1180"/>
                <a:gd name="T71" fmla="*/ 189 h 598"/>
                <a:gd name="T72" fmla="*/ 227 w 1180"/>
                <a:gd name="T73" fmla="*/ 199 h 598"/>
                <a:gd name="T74" fmla="*/ 187 w 1180"/>
                <a:gd name="T75" fmla="*/ 183 h 598"/>
                <a:gd name="T76" fmla="*/ 172 w 1180"/>
                <a:gd name="T77" fmla="*/ 172 h 598"/>
                <a:gd name="T78" fmla="*/ 158 w 1180"/>
                <a:gd name="T79" fmla="*/ 160 h 598"/>
                <a:gd name="T80" fmla="*/ 145 w 1180"/>
                <a:gd name="T81" fmla="*/ 148 h 598"/>
                <a:gd name="T82" fmla="*/ 133 w 1180"/>
                <a:gd name="T83" fmla="*/ 136 h 598"/>
                <a:gd name="T84" fmla="*/ 120 w 1180"/>
                <a:gd name="T85" fmla="*/ 122 h 598"/>
                <a:gd name="T86" fmla="*/ 109 w 1180"/>
                <a:gd name="T87" fmla="*/ 109 h 598"/>
                <a:gd name="T88" fmla="*/ 1 w 1180"/>
                <a:gd name="T89" fmla="*/ 59 h 59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80" h="598">
                  <a:moveTo>
                    <a:pt x="4" y="178"/>
                  </a:moveTo>
                  <a:lnTo>
                    <a:pt x="367" y="281"/>
                  </a:lnTo>
                  <a:lnTo>
                    <a:pt x="373" y="289"/>
                  </a:lnTo>
                  <a:lnTo>
                    <a:pt x="381" y="298"/>
                  </a:lnTo>
                  <a:lnTo>
                    <a:pt x="391" y="309"/>
                  </a:lnTo>
                  <a:lnTo>
                    <a:pt x="404" y="322"/>
                  </a:lnTo>
                  <a:lnTo>
                    <a:pt x="418" y="337"/>
                  </a:lnTo>
                  <a:lnTo>
                    <a:pt x="437" y="354"/>
                  </a:lnTo>
                  <a:lnTo>
                    <a:pt x="455" y="372"/>
                  </a:lnTo>
                  <a:lnTo>
                    <a:pt x="477" y="390"/>
                  </a:lnTo>
                  <a:lnTo>
                    <a:pt x="487" y="401"/>
                  </a:lnTo>
                  <a:lnTo>
                    <a:pt x="500" y="410"/>
                  </a:lnTo>
                  <a:lnTo>
                    <a:pt x="512" y="420"/>
                  </a:lnTo>
                  <a:lnTo>
                    <a:pt x="525" y="429"/>
                  </a:lnTo>
                  <a:lnTo>
                    <a:pt x="538" y="439"/>
                  </a:lnTo>
                  <a:lnTo>
                    <a:pt x="551" y="448"/>
                  </a:lnTo>
                  <a:lnTo>
                    <a:pt x="579" y="466"/>
                  </a:lnTo>
                  <a:lnTo>
                    <a:pt x="607" y="483"/>
                  </a:lnTo>
                  <a:lnTo>
                    <a:pt x="636" y="499"/>
                  </a:lnTo>
                  <a:lnTo>
                    <a:pt x="667" y="513"/>
                  </a:lnTo>
                  <a:lnTo>
                    <a:pt x="698" y="521"/>
                  </a:lnTo>
                  <a:lnTo>
                    <a:pt x="733" y="521"/>
                  </a:lnTo>
                  <a:lnTo>
                    <a:pt x="815" y="499"/>
                  </a:lnTo>
                  <a:lnTo>
                    <a:pt x="858" y="482"/>
                  </a:lnTo>
                  <a:lnTo>
                    <a:pt x="879" y="470"/>
                  </a:lnTo>
                  <a:lnTo>
                    <a:pt x="899" y="456"/>
                  </a:lnTo>
                  <a:lnTo>
                    <a:pt x="921" y="443"/>
                  </a:lnTo>
                  <a:lnTo>
                    <a:pt x="941" y="429"/>
                  </a:lnTo>
                  <a:lnTo>
                    <a:pt x="962" y="413"/>
                  </a:lnTo>
                  <a:lnTo>
                    <a:pt x="982" y="396"/>
                  </a:lnTo>
                  <a:lnTo>
                    <a:pt x="1000" y="380"/>
                  </a:lnTo>
                  <a:lnTo>
                    <a:pt x="1019" y="362"/>
                  </a:lnTo>
                  <a:lnTo>
                    <a:pt x="1034" y="344"/>
                  </a:lnTo>
                  <a:lnTo>
                    <a:pt x="1052" y="325"/>
                  </a:lnTo>
                  <a:lnTo>
                    <a:pt x="1079" y="287"/>
                  </a:lnTo>
                  <a:lnTo>
                    <a:pt x="1101" y="249"/>
                  </a:lnTo>
                  <a:lnTo>
                    <a:pt x="1122" y="172"/>
                  </a:lnTo>
                  <a:lnTo>
                    <a:pt x="1119" y="135"/>
                  </a:lnTo>
                  <a:lnTo>
                    <a:pt x="1106" y="101"/>
                  </a:lnTo>
                  <a:lnTo>
                    <a:pt x="1091" y="80"/>
                  </a:lnTo>
                  <a:lnTo>
                    <a:pt x="1073" y="67"/>
                  </a:lnTo>
                  <a:lnTo>
                    <a:pt x="1036" y="62"/>
                  </a:lnTo>
                  <a:lnTo>
                    <a:pt x="994" y="80"/>
                  </a:lnTo>
                  <a:lnTo>
                    <a:pt x="970" y="95"/>
                  </a:lnTo>
                  <a:lnTo>
                    <a:pt x="945" y="112"/>
                  </a:lnTo>
                  <a:lnTo>
                    <a:pt x="932" y="124"/>
                  </a:lnTo>
                  <a:lnTo>
                    <a:pt x="916" y="139"/>
                  </a:lnTo>
                  <a:lnTo>
                    <a:pt x="898" y="157"/>
                  </a:lnTo>
                  <a:lnTo>
                    <a:pt x="889" y="166"/>
                  </a:lnTo>
                  <a:lnTo>
                    <a:pt x="881" y="176"/>
                  </a:lnTo>
                  <a:lnTo>
                    <a:pt x="862" y="197"/>
                  </a:lnTo>
                  <a:lnTo>
                    <a:pt x="852" y="208"/>
                  </a:lnTo>
                  <a:lnTo>
                    <a:pt x="843" y="220"/>
                  </a:lnTo>
                  <a:lnTo>
                    <a:pt x="833" y="232"/>
                  </a:lnTo>
                  <a:lnTo>
                    <a:pt x="824" y="243"/>
                  </a:lnTo>
                  <a:lnTo>
                    <a:pt x="814" y="254"/>
                  </a:lnTo>
                  <a:lnTo>
                    <a:pt x="805" y="266"/>
                  </a:lnTo>
                  <a:lnTo>
                    <a:pt x="796" y="277"/>
                  </a:lnTo>
                  <a:lnTo>
                    <a:pt x="787" y="289"/>
                  </a:lnTo>
                  <a:lnTo>
                    <a:pt x="770" y="310"/>
                  </a:lnTo>
                  <a:lnTo>
                    <a:pt x="743" y="347"/>
                  </a:lnTo>
                  <a:lnTo>
                    <a:pt x="716" y="382"/>
                  </a:lnTo>
                  <a:lnTo>
                    <a:pt x="427" y="214"/>
                  </a:lnTo>
                  <a:lnTo>
                    <a:pt x="467" y="0"/>
                  </a:lnTo>
                  <a:lnTo>
                    <a:pt x="495" y="13"/>
                  </a:lnTo>
                  <a:lnTo>
                    <a:pt x="479" y="185"/>
                  </a:lnTo>
                  <a:lnTo>
                    <a:pt x="709" y="293"/>
                  </a:lnTo>
                  <a:lnTo>
                    <a:pt x="734" y="258"/>
                  </a:lnTo>
                  <a:lnTo>
                    <a:pt x="764" y="220"/>
                  </a:lnTo>
                  <a:lnTo>
                    <a:pt x="772" y="211"/>
                  </a:lnTo>
                  <a:lnTo>
                    <a:pt x="781" y="200"/>
                  </a:lnTo>
                  <a:lnTo>
                    <a:pt x="799" y="178"/>
                  </a:lnTo>
                  <a:lnTo>
                    <a:pt x="809" y="167"/>
                  </a:lnTo>
                  <a:lnTo>
                    <a:pt x="818" y="155"/>
                  </a:lnTo>
                  <a:lnTo>
                    <a:pt x="829" y="144"/>
                  </a:lnTo>
                  <a:lnTo>
                    <a:pt x="838" y="134"/>
                  </a:lnTo>
                  <a:lnTo>
                    <a:pt x="850" y="123"/>
                  </a:lnTo>
                  <a:lnTo>
                    <a:pt x="860" y="112"/>
                  </a:lnTo>
                  <a:lnTo>
                    <a:pt x="869" y="103"/>
                  </a:lnTo>
                  <a:lnTo>
                    <a:pt x="880" y="92"/>
                  </a:lnTo>
                  <a:lnTo>
                    <a:pt x="899" y="74"/>
                  </a:lnTo>
                  <a:lnTo>
                    <a:pt x="919" y="61"/>
                  </a:lnTo>
                  <a:lnTo>
                    <a:pt x="936" y="49"/>
                  </a:lnTo>
                  <a:lnTo>
                    <a:pt x="954" y="43"/>
                  </a:lnTo>
                  <a:lnTo>
                    <a:pt x="985" y="34"/>
                  </a:lnTo>
                  <a:lnTo>
                    <a:pt x="1017" y="27"/>
                  </a:lnTo>
                  <a:lnTo>
                    <a:pt x="1075" y="20"/>
                  </a:lnTo>
                  <a:lnTo>
                    <a:pt x="1125" y="33"/>
                  </a:lnTo>
                  <a:lnTo>
                    <a:pt x="1159" y="77"/>
                  </a:lnTo>
                  <a:lnTo>
                    <a:pt x="1180" y="188"/>
                  </a:lnTo>
                  <a:lnTo>
                    <a:pt x="1175" y="240"/>
                  </a:lnTo>
                  <a:lnTo>
                    <a:pt x="1161" y="290"/>
                  </a:lnTo>
                  <a:lnTo>
                    <a:pt x="1137" y="337"/>
                  </a:lnTo>
                  <a:lnTo>
                    <a:pt x="1109" y="381"/>
                  </a:lnTo>
                  <a:lnTo>
                    <a:pt x="1091" y="402"/>
                  </a:lnTo>
                  <a:lnTo>
                    <a:pt x="1081" y="412"/>
                  </a:lnTo>
                  <a:lnTo>
                    <a:pt x="1072" y="422"/>
                  </a:lnTo>
                  <a:lnTo>
                    <a:pt x="1063" y="431"/>
                  </a:lnTo>
                  <a:lnTo>
                    <a:pt x="1053" y="442"/>
                  </a:lnTo>
                  <a:lnTo>
                    <a:pt x="1033" y="460"/>
                  </a:lnTo>
                  <a:lnTo>
                    <a:pt x="1011" y="477"/>
                  </a:lnTo>
                  <a:lnTo>
                    <a:pt x="989" y="494"/>
                  </a:lnTo>
                  <a:lnTo>
                    <a:pt x="966" y="509"/>
                  </a:lnTo>
                  <a:lnTo>
                    <a:pt x="942" y="522"/>
                  </a:lnTo>
                  <a:lnTo>
                    <a:pt x="919" y="535"/>
                  </a:lnTo>
                  <a:lnTo>
                    <a:pt x="895" y="548"/>
                  </a:lnTo>
                  <a:lnTo>
                    <a:pt x="871" y="559"/>
                  </a:lnTo>
                  <a:lnTo>
                    <a:pt x="848" y="569"/>
                  </a:lnTo>
                  <a:lnTo>
                    <a:pt x="801" y="584"/>
                  </a:lnTo>
                  <a:lnTo>
                    <a:pt x="757" y="594"/>
                  </a:lnTo>
                  <a:lnTo>
                    <a:pt x="680" y="598"/>
                  </a:lnTo>
                  <a:lnTo>
                    <a:pt x="620" y="582"/>
                  </a:lnTo>
                  <a:lnTo>
                    <a:pt x="589" y="566"/>
                  </a:lnTo>
                  <a:lnTo>
                    <a:pt x="559" y="549"/>
                  </a:lnTo>
                  <a:lnTo>
                    <a:pt x="544" y="538"/>
                  </a:lnTo>
                  <a:lnTo>
                    <a:pt x="529" y="528"/>
                  </a:lnTo>
                  <a:lnTo>
                    <a:pt x="514" y="517"/>
                  </a:lnTo>
                  <a:lnTo>
                    <a:pt x="500" y="505"/>
                  </a:lnTo>
                  <a:lnTo>
                    <a:pt x="485" y="492"/>
                  </a:lnTo>
                  <a:lnTo>
                    <a:pt x="472" y="482"/>
                  </a:lnTo>
                  <a:lnTo>
                    <a:pt x="458" y="468"/>
                  </a:lnTo>
                  <a:lnTo>
                    <a:pt x="445" y="456"/>
                  </a:lnTo>
                  <a:lnTo>
                    <a:pt x="433" y="445"/>
                  </a:lnTo>
                  <a:lnTo>
                    <a:pt x="420" y="432"/>
                  </a:lnTo>
                  <a:lnTo>
                    <a:pt x="408" y="420"/>
                  </a:lnTo>
                  <a:lnTo>
                    <a:pt x="397" y="409"/>
                  </a:lnTo>
                  <a:lnTo>
                    <a:pt x="387" y="397"/>
                  </a:lnTo>
                  <a:lnTo>
                    <a:pt x="377" y="387"/>
                  </a:lnTo>
                  <a:lnTo>
                    <a:pt x="360" y="368"/>
                  </a:lnTo>
                  <a:lnTo>
                    <a:pt x="345" y="352"/>
                  </a:lnTo>
                  <a:lnTo>
                    <a:pt x="335" y="339"/>
                  </a:lnTo>
                  <a:lnTo>
                    <a:pt x="326" y="327"/>
                  </a:lnTo>
                  <a:lnTo>
                    <a:pt x="0" y="204"/>
                  </a:lnTo>
                  <a:lnTo>
                    <a:pt x="4" y="178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5" name="Freeform 24">
              <a:extLst>
                <a:ext uri="{FF2B5EF4-FFF2-40B4-BE49-F238E27FC236}">
                  <a16:creationId xmlns:a16="http://schemas.microsoft.com/office/drawing/2014/main" id="{6A8DBED4-100A-4227-AF68-57F9F765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1979"/>
              <a:ext cx="238" cy="251"/>
            </a:xfrm>
            <a:custGeom>
              <a:avLst/>
              <a:gdLst>
                <a:gd name="T0" fmla="*/ 235 w 715"/>
                <a:gd name="T1" fmla="*/ 71 h 753"/>
                <a:gd name="T2" fmla="*/ 238 w 715"/>
                <a:gd name="T3" fmla="*/ 46 h 753"/>
                <a:gd name="T4" fmla="*/ 234 w 715"/>
                <a:gd name="T5" fmla="*/ 25 h 753"/>
                <a:gd name="T6" fmla="*/ 228 w 715"/>
                <a:gd name="T7" fmla="*/ 15 h 753"/>
                <a:gd name="T8" fmla="*/ 224 w 715"/>
                <a:gd name="T9" fmla="*/ 12 h 753"/>
                <a:gd name="T10" fmla="*/ 218 w 715"/>
                <a:gd name="T11" fmla="*/ 8 h 753"/>
                <a:gd name="T12" fmla="*/ 207 w 715"/>
                <a:gd name="T13" fmla="*/ 3 h 753"/>
                <a:gd name="T14" fmla="*/ 197 w 715"/>
                <a:gd name="T15" fmla="*/ 0 h 753"/>
                <a:gd name="T16" fmla="*/ 180 w 715"/>
                <a:gd name="T17" fmla="*/ 1 h 753"/>
                <a:gd name="T18" fmla="*/ 167 w 715"/>
                <a:gd name="T19" fmla="*/ 6 h 753"/>
                <a:gd name="T20" fmla="*/ 156 w 715"/>
                <a:gd name="T21" fmla="*/ 12 h 753"/>
                <a:gd name="T22" fmla="*/ 144 w 715"/>
                <a:gd name="T23" fmla="*/ 16 h 753"/>
                <a:gd name="T24" fmla="*/ 131 w 715"/>
                <a:gd name="T25" fmla="*/ 20 h 753"/>
                <a:gd name="T26" fmla="*/ 103 w 715"/>
                <a:gd name="T27" fmla="*/ 25 h 753"/>
                <a:gd name="T28" fmla="*/ 47 w 715"/>
                <a:gd name="T29" fmla="*/ 33 h 753"/>
                <a:gd name="T30" fmla="*/ 16 w 715"/>
                <a:gd name="T31" fmla="*/ 45 h 753"/>
                <a:gd name="T32" fmla="*/ 0 w 715"/>
                <a:gd name="T33" fmla="*/ 69 h 753"/>
                <a:gd name="T34" fmla="*/ 0 w 715"/>
                <a:gd name="T35" fmla="*/ 77 h 753"/>
                <a:gd name="T36" fmla="*/ 0 w 715"/>
                <a:gd name="T37" fmla="*/ 84 h 753"/>
                <a:gd name="T38" fmla="*/ 4 w 715"/>
                <a:gd name="T39" fmla="*/ 98 h 753"/>
                <a:gd name="T40" fmla="*/ 9 w 715"/>
                <a:gd name="T41" fmla="*/ 111 h 753"/>
                <a:gd name="T42" fmla="*/ 17 w 715"/>
                <a:gd name="T43" fmla="*/ 123 h 753"/>
                <a:gd name="T44" fmla="*/ 24 w 715"/>
                <a:gd name="T45" fmla="*/ 132 h 753"/>
                <a:gd name="T46" fmla="*/ 28 w 715"/>
                <a:gd name="T47" fmla="*/ 137 h 753"/>
                <a:gd name="T48" fmla="*/ 31 w 715"/>
                <a:gd name="T49" fmla="*/ 140 h 753"/>
                <a:gd name="T50" fmla="*/ 36 w 715"/>
                <a:gd name="T51" fmla="*/ 145 h 753"/>
                <a:gd name="T52" fmla="*/ 37 w 715"/>
                <a:gd name="T53" fmla="*/ 147 h 753"/>
                <a:gd name="T54" fmla="*/ 161 w 715"/>
                <a:gd name="T55" fmla="*/ 251 h 753"/>
                <a:gd name="T56" fmla="*/ 159 w 715"/>
                <a:gd name="T57" fmla="*/ 224 h 753"/>
                <a:gd name="T58" fmla="*/ 38 w 715"/>
                <a:gd name="T59" fmla="*/ 123 h 753"/>
                <a:gd name="T60" fmla="*/ 34 w 715"/>
                <a:gd name="T61" fmla="*/ 116 h 753"/>
                <a:gd name="T62" fmla="*/ 26 w 715"/>
                <a:gd name="T63" fmla="*/ 102 h 753"/>
                <a:gd name="T64" fmla="*/ 22 w 715"/>
                <a:gd name="T65" fmla="*/ 83 h 753"/>
                <a:gd name="T66" fmla="*/ 25 w 715"/>
                <a:gd name="T67" fmla="*/ 74 h 753"/>
                <a:gd name="T68" fmla="*/ 28 w 715"/>
                <a:gd name="T69" fmla="*/ 70 h 753"/>
                <a:gd name="T70" fmla="*/ 32 w 715"/>
                <a:gd name="T71" fmla="*/ 66 h 753"/>
                <a:gd name="T72" fmla="*/ 37 w 715"/>
                <a:gd name="T73" fmla="*/ 62 h 753"/>
                <a:gd name="T74" fmla="*/ 42 w 715"/>
                <a:gd name="T75" fmla="*/ 59 h 753"/>
                <a:gd name="T76" fmla="*/ 55 w 715"/>
                <a:gd name="T77" fmla="*/ 54 h 753"/>
                <a:gd name="T78" fmla="*/ 70 w 715"/>
                <a:gd name="T79" fmla="*/ 50 h 753"/>
                <a:gd name="T80" fmla="*/ 85 w 715"/>
                <a:gd name="T81" fmla="*/ 47 h 753"/>
                <a:gd name="T82" fmla="*/ 115 w 715"/>
                <a:gd name="T83" fmla="*/ 43 h 753"/>
                <a:gd name="T84" fmla="*/ 139 w 715"/>
                <a:gd name="T85" fmla="*/ 41 h 753"/>
                <a:gd name="T86" fmla="*/ 156 w 715"/>
                <a:gd name="T87" fmla="*/ 37 h 753"/>
                <a:gd name="T88" fmla="*/ 163 w 715"/>
                <a:gd name="T89" fmla="*/ 33 h 753"/>
                <a:gd name="T90" fmla="*/ 169 w 715"/>
                <a:gd name="T91" fmla="*/ 29 h 753"/>
                <a:gd name="T92" fmla="*/ 176 w 715"/>
                <a:gd name="T93" fmla="*/ 26 h 753"/>
                <a:gd name="T94" fmla="*/ 182 w 715"/>
                <a:gd name="T95" fmla="*/ 23 h 753"/>
                <a:gd name="T96" fmla="*/ 199 w 715"/>
                <a:gd name="T97" fmla="*/ 25 h 753"/>
                <a:gd name="T98" fmla="*/ 206 w 715"/>
                <a:gd name="T99" fmla="*/ 30 h 753"/>
                <a:gd name="T100" fmla="*/ 212 w 715"/>
                <a:gd name="T101" fmla="*/ 36 h 753"/>
                <a:gd name="T102" fmla="*/ 217 w 715"/>
                <a:gd name="T103" fmla="*/ 50 h 753"/>
                <a:gd name="T104" fmla="*/ 216 w 715"/>
                <a:gd name="T105" fmla="*/ 68 h 753"/>
                <a:gd name="T106" fmla="*/ 235 w 715"/>
                <a:gd name="T107" fmla="*/ 71 h 753"/>
                <a:gd name="T108" fmla="*/ 235 w 715"/>
                <a:gd name="T109" fmla="*/ 71 h 7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15" h="753">
                  <a:moveTo>
                    <a:pt x="705" y="214"/>
                  </a:moveTo>
                  <a:lnTo>
                    <a:pt x="715" y="138"/>
                  </a:lnTo>
                  <a:lnTo>
                    <a:pt x="704" y="74"/>
                  </a:lnTo>
                  <a:lnTo>
                    <a:pt x="685" y="46"/>
                  </a:lnTo>
                  <a:lnTo>
                    <a:pt x="672" y="35"/>
                  </a:lnTo>
                  <a:lnTo>
                    <a:pt x="655" y="24"/>
                  </a:lnTo>
                  <a:lnTo>
                    <a:pt x="622" y="8"/>
                  </a:lnTo>
                  <a:lnTo>
                    <a:pt x="592" y="0"/>
                  </a:lnTo>
                  <a:lnTo>
                    <a:pt x="542" y="3"/>
                  </a:lnTo>
                  <a:lnTo>
                    <a:pt x="501" y="18"/>
                  </a:lnTo>
                  <a:lnTo>
                    <a:pt x="469" y="36"/>
                  </a:lnTo>
                  <a:lnTo>
                    <a:pt x="434" y="49"/>
                  </a:lnTo>
                  <a:lnTo>
                    <a:pt x="393" y="61"/>
                  </a:lnTo>
                  <a:lnTo>
                    <a:pt x="308" y="74"/>
                  </a:lnTo>
                  <a:lnTo>
                    <a:pt x="141" y="98"/>
                  </a:lnTo>
                  <a:lnTo>
                    <a:pt x="48" y="136"/>
                  </a:lnTo>
                  <a:lnTo>
                    <a:pt x="1" y="207"/>
                  </a:lnTo>
                  <a:lnTo>
                    <a:pt x="0" y="230"/>
                  </a:lnTo>
                  <a:lnTo>
                    <a:pt x="0" y="252"/>
                  </a:lnTo>
                  <a:lnTo>
                    <a:pt x="11" y="293"/>
                  </a:lnTo>
                  <a:lnTo>
                    <a:pt x="28" y="333"/>
                  </a:lnTo>
                  <a:lnTo>
                    <a:pt x="50" y="368"/>
                  </a:lnTo>
                  <a:lnTo>
                    <a:pt x="73" y="396"/>
                  </a:lnTo>
                  <a:lnTo>
                    <a:pt x="83" y="410"/>
                  </a:lnTo>
                  <a:lnTo>
                    <a:pt x="92" y="419"/>
                  </a:lnTo>
                  <a:lnTo>
                    <a:pt x="107" y="434"/>
                  </a:lnTo>
                  <a:lnTo>
                    <a:pt x="112" y="440"/>
                  </a:lnTo>
                  <a:lnTo>
                    <a:pt x="484" y="753"/>
                  </a:lnTo>
                  <a:lnTo>
                    <a:pt x="477" y="673"/>
                  </a:lnTo>
                  <a:lnTo>
                    <a:pt x="115" y="368"/>
                  </a:lnTo>
                  <a:lnTo>
                    <a:pt x="102" y="349"/>
                  </a:lnTo>
                  <a:lnTo>
                    <a:pt x="78" y="305"/>
                  </a:lnTo>
                  <a:lnTo>
                    <a:pt x="67" y="248"/>
                  </a:lnTo>
                  <a:lnTo>
                    <a:pt x="75" y="221"/>
                  </a:lnTo>
                  <a:lnTo>
                    <a:pt x="83" y="209"/>
                  </a:lnTo>
                  <a:lnTo>
                    <a:pt x="95" y="198"/>
                  </a:lnTo>
                  <a:lnTo>
                    <a:pt x="110" y="187"/>
                  </a:lnTo>
                  <a:lnTo>
                    <a:pt x="126" y="177"/>
                  </a:lnTo>
                  <a:lnTo>
                    <a:pt x="165" y="163"/>
                  </a:lnTo>
                  <a:lnTo>
                    <a:pt x="210" y="149"/>
                  </a:lnTo>
                  <a:lnTo>
                    <a:pt x="256" y="140"/>
                  </a:lnTo>
                  <a:lnTo>
                    <a:pt x="345" y="129"/>
                  </a:lnTo>
                  <a:lnTo>
                    <a:pt x="419" y="123"/>
                  </a:lnTo>
                  <a:lnTo>
                    <a:pt x="469" y="110"/>
                  </a:lnTo>
                  <a:lnTo>
                    <a:pt x="490" y="99"/>
                  </a:lnTo>
                  <a:lnTo>
                    <a:pt x="508" y="87"/>
                  </a:lnTo>
                  <a:lnTo>
                    <a:pt x="528" y="77"/>
                  </a:lnTo>
                  <a:lnTo>
                    <a:pt x="548" y="70"/>
                  </a:lnTo>
                  <a:lnTo>
                    <a:pt x="597" y="74"/>
                  </a:lnTo>
                  <a:lnTo>
                    <a:pt x="620" y="90"/>
                  </a:lnTo>
                  <a:lnTo>
                    <a:pt x="636" y="107"/>
                  </a:lnTo>
                  <a:lnTo>
                    <a:pt x="651" y="150"/>
                  </a:lnTo>
                  <a:lnTo>
                    <a:pt x="648" y="205"/>
                  </a:lnTo>
                  <a:lnTo>
                    <a:pt x="705" y="214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6" name="Freeform 25">
              <a:extLst>
                <a:ext uri="{FF2B5EF4-FFF2-40B4-BE49-F238E27FC236}">
                  <a16:creationId xmlns:a16="http://schemas.microsoft.com/office/drawing/2014/main" id="{5D87046C-19F9-4CF3-AB04-853C75E4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2450"/>
              <a:ext cx="436" cy="274"/>
            </a:xfrm>
            <a:custGeom>
              <a:avLst/>
              <a:gdLst>
                <a:gd name="T0" fmla="*/ 125 w 1308"/>
                <a:gd name="T1" fmla="*/ 177 h 822"/>
                <a:gd name="T2" fmla="*/ 365 w 1308"/>
                <a:gd name="T3" fmla="*/ 136 h 822"/>
                <a:gd name="T4" fmla="*/ 376 w 1308"/>
                <a:gd name="T5" fmla="*/ 140 h 822"/>
                <a:gd name="T6" fmla="*/ 398 w 1308"/>
                <a:gd name="T7" fmla="*/ 136 h 822"/>
                <a:gd name="T8" fmla="*/ 410 w 1308"/>
                <a:gd name="T9" fmla="*/ 120 h 822"/>
                <a:gd name="T10" fmla="*/ 408 w 1308"/>
                <a:gd name="T11" fmla="*/ 101 h 822"/>
                <a:gd name="T12" fmla="*/ 402 w 1308"/>
                <a:gd name="T13" fmla="*/ 92 h 822"/>
                <a:gd name="T14" fmla="*/ 397 w 1308"/>
                <a:gd name="T15" fmla="*/ 84 h 822"/>
                <a:gd name="T16" fmla="*/ 388 w 1308"/>
                <a:gd name="T17" fmla="*/ 74 h 822"/>
                <a:gd name="T18" fmla="*/ 385 w 1308"/>
                <a:gd name="T19" fmla="*/ 71 h 822"/>
                <a:gd name="T20" fmla="*/ 376 w 1308"/>
                <a:gd name="T21" fmla="*/ 63 h 822"/>
                <a:gd name="T22" fmla="*/ 365 w 1308"/>
                <a:gd name="T23" fmla="*/ 56 h 822"/>
                <a:gd name="T24" fmla="*/ 351 w 1308"/>
                <a:gd name="T25" fmla="*/ 48 h 822"/>
                <a:gd name="T26" fmla="*/ 332 w 1308"/>
                <a:gd name="T27" fmla="*/ 39 h 822"/>
                <a:gd name="T28" fmla="*/ 308 w 1308"/>
                <a:gd name="T29" fmla="*/ 32 h 822"/>
                <a:gd name="T30" fmla="*/ 279 w 1308"/>
                <a:gd name="T31" fmla="*/ 26 h 822"/>
                <a:gd name="T32" fmla="*/ 230 w 1308"/>
                <a:gd name="T33" fmla="*/ 23 h 822"/>
                <a:gd name="T34" fmla="*/ 160 w 1308"/>
                <a:gd name="T35" fmla="*/ 33 h 822"/>
                <a:gd name="T36" fmla="*/ 134 w 1308"/>
                <a:gd name="T37" fmla="*/ 43 h 822"/>
                <a:gd name="T38" fmla="*/ 120 w 1308"/>
                <a:gd name="T39" fmla="*/ 32 h 822"/>
                <a:gd name="T40" fmla="*/ 129 w 1308"/>
                <a:gd name="T41" fmla="*/ 27 h 822"/>
                <a:gd name="T42" fmla="*/ 145 w 1308"/>
                <a:gd name="T43" fmla="*/ 19 h 822"/>
                <a:gd name="T44" fmla="*/ 161 w 1308"/>
                <a:gd name="T45" fmla="*/ 13 h 822"/>
                <a:gd name="T46" fmla="*/ 179 w 1308"/>
                <a:gd name="T47" fmla="*/ 7 h 822"/>
                <a:gd name="T48" fmla="*/ 212 w 1308"/>
                <a:gd name="T49" fmla="*/ 1 h 822"/>
                <a:gd name="T50" fmla="*/ 288 w 1308"/>
                <a:gd name="T51" fmla="*/ 4 h 822"/>
                <a:gd name="T52" fmla="*/ 323 w 1308"/>
                <a:gd name="T53" fmla="*/ 13 h 822"/>
                <a:gd name="T54" fmla="*/ 344 w 1308"/>
                <a:gd name="T55" fmla="*/ 20 h 822"/>
                <a:gd name="T56" fmla="*/ 363 w 1308"/>
                <a:gd name="T57" fmla="*/ 30 h 822"/>
                <a:gd name="T58" fmla="*/ 380 w 1308"/>
                <a:gd name="T59" fmla="*/ 40 h 822"/>
                <a:gd name="T60" fmla="*/ 395 w 1308"/>
                <a:gd name="T61" fmla="*/ 52 h 822"/>
                <a:gd name="T62" fmla="*/ 404 w 1308"/>
                <a:gd name="T63" fmla="*/ 61 h 822"/>
                <a:gd name="T64" fmla="*/ 412 w 1308"/>
                <a:gd name="T65" fmla="*/ 70 h 822"/>
                <a:gd name="T66" fmla="*/ 421 w 1308"/>
                <a:gd name="T67" fmla="*/ 81 h 822"/>
                <a:gd name="T68" fmla="*/ 427 w 1308"/>
                <a:gd name="T69" fmla="*/ 91 h 822"/>
                <a:gd name="T70" fmla="*/ 432 w 1308"/>
                <a:gd name="T71" fmla="*/ 101 h 822"/>
                <a:gd name="T72" fmla="*/ 436 w 1308"/>
                <a:gd name="T73" fmla="*/ 119 h 822"/>
                <a:gd name="T74" fmla="*/ 433 w 1308"/>
                <a:gd name="T75" fmla="*/ 137 h 822"/>
                <a:gd name="T76" fmla="*/ 428 w 1308"/>
                <a:gd name="T77" fmla="*/ 146 h 822"/>
                <a:gd name="T78" fmla="*/ 424 w 1308"/>
                <a:gd name="T79" fmla="*/ 152 h 822"/>
                <a:gd name="T80" fmla="*/ 420 w 1308"/>
                <a:gd name="T81" fmla="*/ 158 h 822"/>
                <a:gd name="T82" fmla="*/ 410 w 1308"/>
                <a:gd name="T83" fmla="*/ 164 h 822"/>
                <a:gd name="T84" fmla="*/ 392 w 1308"/>
                <a:gd name="T85" fmla="*/ 168 h 822"/>
                <a:gd name="T86" fmla="*/ 368 w 1308"/>
                <a:gd name="T87" fmla="*/ 163 h 822"/>
                <a:gd name="T88" fmla="*/ 357 w 1308"/>
                <a:gd name="T89" fmla="*/ 158 h 822"/>
                <a:gd name="T90" fmla="*/ 8 w 1308"/>
                <a:gd name="T91" fmla="*/ 274 h 822"/>
                <a:gd name="T92" fmla="*/ 0 w 1308"/>
                <a:gd name="T93" fmla="*/ 264 h 8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308" h="822">
                  <a:moveTo>
                    <a:pt x="0" y="791"/>
                  </a:moveTo>
                  <a:lnTo>
                    <a:pt x="375" y="530"/>
                  </a:lnTo>
                  <a:lnTo>
                    <a:pt x="1080" y="399"/>
                  </a:lnTo>
                  <a:lnTo>
                    <a:pt x="1094" y="407"/>
                  </a:lnTo>
                  <a:lnTo>
                    <a:pt x="1107" y="413"/>
                  </a:lnTo>
                  <a:lnTo>
                    <a:pt x="1128" y="419"/>
                  </a:lnTo>
                  <a:lnTo>
                    <a:pt x="1171" y="418"/>
                  </a:lnTo>
                  <a:lnTo>
                    <a:pt x="1195" y="407"/>
                  </a:lnTo>
                  <a:lnTo>
                    <a:pt x="1216" y="387"/>
                  </a:lnTo>
                  <a:lnTo>
                    <a:pt x="1230" y="359"/>
                  </a:lnTo>
                  <a:lnTo>
                    <a:pt x="1230" y="331"/>
                  </a:lnTo>
                  <a:lnTo>
                    <a:pt x="1223" y="302"/>
                  </a:lnTo>
                  <a:lnTo>
                    <a:pt x="1215" y="289"/>
                  </a:lnTo>
                  <a:lnTo>
                    <a:pt x="1207" y="277"/>
                  </a:lnTo>
                  <a:lnTo>
                    <a:pt x="1199" y="264"/>
                  </a:lnTo>
                  <a:lnTo>
                    <a:pt x="1191" y="253"/>
                  </a:lnTo>
                  <a:lnTo>
                    <a:pt x="1174" y="235"/>
                  </a:lnTo>
                  <a:lnTo>
                    <a:pt x="1163" y="223"/>
                  </a:lnTo>
                  <a:lnTo>
                    <a:pt x="1158" y="218"/>
                  </a:lnTo>
                  <a:lnTo>
                    <a:pt x="1154" y="213"/>
                  </a:lnTo>
                  <a:lnTo>
                    <a:pt x="1138" y="199"/>
                  </a:lnTo>
                  <a:lnTo>
                    <a:pt x="1127" y="190"/>
                  </a:lnTo>
                  <a:lnTo>
                    <a:pt x="1112" y="180"/>
                  </a:lnTo>
                  <a:lnTo>
                    <a:pt x="1095" y="167"/>
                  </a:lnTo>
                  <a:lnTo>
                    <a:pt x="1075" y="155"/>
                  </a:lnTo>
                  <a:lnTo>
                    <a:pt x="1052" y="143"/>
                  </a:lnTo>
                  <a:lnTo>
                    <a:pt x="1025" y="130"/>
                  </a:lnTo>
                  <a:lnTo>
                    <a:pt x="995" y="118"/>
                  </a:lnTo>
                  <a:lnTo>
                    <a:pt x="961" y="107"/>
                  </a:lnTo>
                  <a:lnTo>
                    <a:pt x="923" y="95"/>
                  </a:lnTo>
                  <a:lnTo>
                    <a:pt x="882" y="86"/>
                  </a:lnTo>
                  <a:lnTo>
                    <a:pt x="837" y="79"/>
                  </a:lnTo>
                  <a:lnTo>
                    <a:pt x="787" y="73"/>
                  </a:lnTo>
                  <a:lnTo>
                    <a:pt x="691" y="69"/>
                  </a:lnTo>
                  <a:lnTo>
                    <a:pt x="608" y="73"/>
                  </a:lnTo>
                  <a:lnTo>
                    <a:pt x="480" y="99"/>
                  </a:lnTo>
                  <a:lnTo>
                    <a:pt x="435" y="116"/>
                  </a:lnTo>
                  <a:lnTo>
                    <a:pt x="403" y="130"/>
                  </a:lnTo>
                  <a:lnTo>
                    <a:pt x="377" y="146"/>
                  </a:lnTo>
                  <a:lnTo>
                    <a:pt x="360" y="95"/>
                  </a:lnTo>
                  <a:lnTo>
                    <a:pt x="366" y="91"/>
                  </a:lnTo>
                  <a:lnTo>
                    <a:pt x="386" y="81"/>
                  </a:lnTo>
                  <a:lnTo>
                    <a:pt x="417" y="64"/>
                  </a:lnTo>
                  <a:lnTo>
                    <a:pt x="435" y="56"/>
                  </a:lnTo>
                  <a:lnTo>
                    <a:pt x="457" y="48"/>
                  </a:lnTo>
                  <a:lnTo>
                    <a:pt x="482" y="39"/>
                  </a:lnTo>
                  <a:lnTo>
                    <a:pt x="508" y="30"/>
                  </a:lnTo>
                  <a:lnTo>
                    <a:pt x="538" y="21"/>
                  </a:lnTo>
                  <a:lnTo>
                    <a:pt x="569" y="15"/>
                  </a:lnTo>
                  <a:lnTo>
                    <a:pt x="637" y="4"/>
                  </a:lnTo>
                  <a:lnTo>
                    <a:pt x="712" y="0"/>
                  </a:lnTo>
                  <a:lnTo>
                    <a:pt x="864" y="13"/>
                  </a:lnTo>
                  <a:lnTo>
                    <a:pt x="934" y="27"/>
                  </a:lnTo>
                  <a:lnTo>
                    <a:pt x="968" y="38"/>
                  </a:lnTo>
                  <a:lnTo>
                    <a:pt x="1001" y="49"/>
                  </a:lnTo>
                  <a:lnTo>
                    <a:pt x="1032" y="60"/>
                  </a:lnTo>
                  <a:lnTo>
                    <a:pt x="1062" y="74"/>
                  </a:lnTo>
                  <a:lnTo>
                    <a:pt x="1090" y="89"/>
                  </a:lnTo>
                  <a:lnTo>
                    <a:pt x="1117" y="104"/>
                  </a:lnTo>
                  <a:lnTo>
                    <a:pt x="1141" y="120"/>
                  </a:lnTo>
                  <a:lnTo>
                    <a:pt x="1164" y="136"/>
                  </a:lnTo>
                  <a:lnTo>
                    <a:pt x="1185" y="155"/>
                  </a:lnTo>
                  <a:lnTo>
                    <a:pt x="1203" y="173"/>
                  </a:lnTo>
                  <a:lnTo>
                    <a:pt x="1212" y="182"/>
                  </a:lnTo>
                  <a:lnTo>
                    <a:pt x="1221" y="191"/>
                  </a:lnTo>
                  <a:lnTo>
                    <a:pt x="1236" y="209"/>
                  </a:lnTo>
                  <a:lnTo>
                    <a:pt x="1249" y="225"/>
                  </a:lnTo>
                  <a:lnTo>
                    <a:pt x="1262" y="243"/>
                  </a:lnTo>
                  <a:lnTo>
                    <a:pt x="1272" y="258"/>
                  </a:lnTo>
                  <a:lnTo>
                    <a:pt x="1282" y="273"/>
                  </a:lnTo>
                  <a:lnTo>
                    <a:pt x="1290" y="288"/>
                  </a:lnTo>
                  <a:lnTo>
                    <a:pt x="1297" y="302"/>
                  </a:lnTo>
                  <a:lnTo>
                    <a:pt x="1305" y="331"/>
                  </a:lnTo>
                  <a:lnTo>
                    <a:pt x="1308" y="358"/>
                  </a:lnTo>
                  <a:lnTo>
                    <a:pt x="1306" y="385"/>
                  </a:lnTo>
                  <a:lnTo>
                    <a:pt x="1298" y="412"/>
                  </a:lnTo>
                  <a:lnTo>
                    <a:pt x="1291" y="426"/>
                  </a:lnTo>
                  <a:lnTo>
                    <a:pt x="1285" y="438"/>
                  </a:lnTo>
                  <a:lnTo>
                    <a:pt x="1280" y="448"/>
                  </a:lnTo>
                  <a:lnTo>
                    <a:pt x="1273" y="457"/>
                  </a:lnTo>
                  <a:lnTo>
                    <a:pt x="1267" y="465"/>
                  </a:lnTo>
                  <a:lnTo>
                    <a:pt x="1260" y="473"/>
                  </a:lnTo>
                  <a:lnTo>
                    <a:pt x="1245" y="484"/>
                  </a:lnTo>
                  <a:lnTo>
                    <a:pt x="1230" y="493"/>
                  </a:lnTo>
                  <a:lnTo>
                    <a:pt x="1214" y="498"/>
                  </a:lnTo>
                  <a:lnTo>
                    <a:pt x="1177" y="504"/>
                  </a:lnTo>
                  <a:lnTo>
                    <a:pt x="1139" y="501"/>
                  </a:lnTo>
                  <a:lnTo>
                    <a:pt x="1105" y="490"/>
                  </a:lnTo>
                  <a:lnTo>
                    <a:pt x="1081" y="478"/>
                  </a:lnTo>
                  <a:lnTo>
                    <a:pt x="1071" y="473"/>
                  </a:lnTo>
                  <a:lnTo>
                    <a:pt x="384" y="605"/>
                  </a:lnTo>
                  <a:lnTo>
                    <a:pt x="25" y="822"/>
                  </a:lnTo>
                  <a:lnTo>
                    <a:pt x="0" y="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7" name="Freeform 26">
              <a:extLst>
                <a:ext uri="{FF2B5EF4-FFF2-40B4-BE49-F238E27FC236}">
                  <a16:creationId xmlns:a16="http://schemas.microsoft.com/office/drawing/2014/main" id="{F13D33B7-F17D-4A2B-A9A3-C18606CB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" y="2372"/>
              <a:ext cx="342" cy="163"/>
            </a:xfrm>
            <a:custGeom>
              <a:avLst/>
              <a:gdLst>
                <a:gd name="T0" fmla="*/ 338 w 1026"/>
                <a:gd name="T1" fmla="*/ 67 h 491"/>
                <a:gd name="T2" fmla="*/ 325 w 1026"/>
                <a:gd name="T3" fmla="*/ 58 h 491"/>
                <a:gd name="T4" fmla="*/ 317 w 1026"/>
                <a:gd name="T5" fmla="*/ 52 h 491"/>
                <a:gd name="T6" fmla="*/ 306 w 1026"/>
                <a:gd name="T7" fmla="*/ 46 h 491"/>
                <a:gd name="T8" fmla="*/ 294 w 1026"/>
                <a:gd name="T9" fmla="*/ 39 h 491"/>
                <a:gd name="T10" fmla="*/ 281 w 1026"/>
                <a:gd name="T11" fmla="*/ 32 h 491"/>
                <a:gd name="T12" fmla="*/ 267 w 1026"/>
                <a:gd name="T13" fmla="*/ 25 h 491"/>
                <a:gd name="T14" fmla="*/ 252 w 1026"/>
                <a:gd name="T15" fmla="*/ 18 h 491"/>
                <a:gd name="T16" fmla="*/ 235 w 1026"/>
                <a:gd name="T17" fmla="*/ 12 h 491"/>
                <a:gd name="T18" fmla="*/ 218 w 1026"/>
                <a:gd name="T19" fmla="*/ 7 h 491"/>
                <a:gd name="T20" fmla="*/ 182 w 1026"/>
                <a:gd name="T21" fmla="*/ 0 h 491"/>
                <a:gd name="T22" fmla="*/ 107 w 1026"/>
                <a:gd name="T23" fmla="*/ 5 h 491"/>
                <a:gd name="T24" fmla="*/ 79 w 1026"/>
                <a:gd name="T25" fmla="*/ 14 h 491"/>
                <a:gd name="T26" fmla="*/ 56 w 1026"/>
                <a:gd name="T27" fmla="*/ 25 h 491"/>
                <a:gd name="T28" fmla="*/ 47 w 1026"/>
                <a:gd name="T29" fmla="*/ 31 h 491"/>
                <a:gd name="T30" fmla="*/ 38 w 1026"/>
                <a:gd name="T31" fmla="*/ 38 h 491"/>
                <a:gd name="T32" fmla="*/ 32 w 1026"/>
                <a:gd name="T33" fmla="*/ 45 h 491"/>
                <a:gd name="T34" fmla="*/ 25 w 1026"/>
                <a:gd name="T35" fmla="*/ 53 h 491"/>
                <a:gd name="T36" fmla="*/ 20 w 1026"/>
                <a:gd name="T37" fmla="*/ 61 h 491"/>
                <a:gd name="T38" fmla="*/ 15 w 1026"/>
                <a:gd name="T39" fmla="*/ 69 h 491"/>
                <a:gd name="T40" fmla="*/ 11 w 1026"/>
                <a:gd name="T41" fmla="*/ 76 h 491"/>
                <a:gd name="T42" fmla="*/ 8 w 1026"/>
                <a:gd name="T43" fmla="*/ 84 h 491"/>
                <a:gd name="T44" fmla="*/ 0 w 1026"/>
                <a:gd name="T45" fmla="*/ 113 h 491"/>
                <a:gd name="T46" fmla="*/ 3 w 1026"/>
                <a:gd name="T47" fmla="*/ 129 h 491"/>
                <a:gd name="T48" fmla="*/ 9 w 1026"/>
                <a:gd name="T49" fmla="*/ 138 h 491"/>
                <a:gd name="T50" fmla="*/ 16 w 1026"/>
                <a:gd name="T51" fmla="*/ 144 h 491"/>
                <a:gd name="T52" fmla="*/ 27 w 1026"/>
                <a:gd name="T53" fmla="*/ 152 h 491"/>
                <a:gd name="T54" fmla="*/ 39 w 1026"/>
                <a:gd name="T55" fmla="*/ 159 h 491"/>
                <a:gd name="T56" fmla="*/ 69 w 1026"/>
                <a:gd name="T57" fmla="*/ 163 h 491"/>
                <a:gd name="T58" fmla="*/ 98 w 1026"/>
                <a:gd name="T59" fmla="*/ 141 h 491"/>
                <a:gd name="T60" fmla="*/ 63 w 1026"/>
                <a:gd name="T61" fmla="*/ 141 h 491"/>
                <a:gd name="T62" fmla="*/ 31 w 1026"/>
                <a:gd name="T63" fmla="*/ 124 h 491"/>
                <a:gd name="T64" fmla="*/ 30 w 1026"/>
                <a:gd name="T65" fmla="*/ 98 h 491"/>
                <a:gd name="T66" fmla="*/ 34 w 1026"/>
                <a:gd name="T67" fmla="*/ 85 h 491"/>
                <a:gd name="T68" fmla="*/ 38 w 1026"/>
                <a:gd name="T69" fmla="*/ 78 h 491"/>
                <a:gd name="T70" fmla="*/ 45 w 1026"/>
                <a:gd name="T71" fmla="*/ 69 h 491"/>
                <a:gd name="T72" fmla="*/ 54 w 1026"/>
                <a:gd name="T73" fmla="*/ 60 h 491"/>
                <a:gd name="T74" fmla="*/ 61 w 1026"/>
                <a:gd name="T75" fmla="*/ 54 h 491"/>
                <a:gd name="T76" fmla="*/ 70 w 1026"/>
                <a:gd name="T77" fmla="*/ 49 h 491"/>
                <a:gd name="T78" fmla="*/ 89 w 1026"/>
                <a:gd name="T79" fmla="*/ 39 h 491"/>
                <a:gd name="T80" fmla="*/ 113 w 1026"/>
                <a:gd name="T81" fmla="*/ 31 h 491"/>
                <a:gd name="T82" fmla="*/ 142 w 1026"/>
                <a:gd name="T83" fmla="*/ 24 h 491"/>
                <a:gd name="T84" fmla="*/ 207 w 1026"/>
                <a:gd name="T85" fmla="*/ 27 h 491"/>
                <a:gd name="T86" fmla="*/ 240 w 1026"/>
                <a:gd name="T87" fmla="*/ 37 h 491"/>
                <a:gd name="T88" fmla="*/ 263 w 1026"/>
                <a:gd name="T89" fmla="*/ 46 h 491"/>
                <a:gd name="T90" fmla="*/ 278 w 1026"/>
                <a:gd name="T91" fmla="*/ 52 h 491"/>
                <a:gd name="T92" fmla="*/ 291 w 1026"/>
                <a:gd name="T93" fmla="*/ 59 h 491"/>
                <a:gd name="T94" fmla="*/ 303 w 1026"/>
                <a:gd name="T95" fmla="*/ 65 h 491"/>
                <a:gd name="T96" fmla="*/ 318 w 1026"/>
                <a:gd name="T97" fmla="*/ 74 h 491"/>
                <a:gd name="T98" fmla="*/ 333 w 1026"/>
                <a:gd name="T99" fmla="*/ 83 h 491"/>
                <a:gd name="T100" fmla="*/ 342 w 1026"/>
                <a:gd name="T101" fmla="*/ 71 h 4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26" h="491">
                  <a:moveTo>
                    <a:pt x="1026" y="213"/>
                  </a:moveTo>
                  <a:lnTo>
                    <a:pt x="1013" y="203"/>
                  </a:lnTo>
                  <a:lnTo>
                    <a:pt x="998" y="190"/>
                  </a:lnTo>
                  <a:lnTo>
                    <a:pt x="976" y="176"/>
                  </a:lnTo>
                  <a:lnTo>
                    <a:pt x="965" y="168"/>
                  </a:lnTo>
                  <a:lnTo>
                    <a:pt x="950" y="158"/>
                  </a:lnTo>
                  <a:lnTo>
                    <a:pt x="935" y="148"/>
                  </a:lnTo>
                  <a:lnTo>
                    <a:pt x="919" y="138"/>
                  </a:lnTo>
                  <a:lnTo>
                    <a:pt x="902" y="128"/>
                  </a:lnTo>
                  <a:lnTo>
                    <a:pt x="883" y="117"/>
                  </a:lnTo>
                  <a:lnTo>
                    <a:pt x="864" y="107"/>
                  </a:lnTo>
                  <a:lnTo>
                    <a:pt x="844" y="97"/>
                  </a:lnTo>
                  <a:lnTo>
                    <a:pt x="824" y="86"/>
                  </a:lnTo>
                  <a:lnTo>
                    <a:pt x="801" y="75"/>
                  </a:lnTo>
                  <a:lnTo>
                    <a:pt x="778" y="66"/>
                  </a:lnTo>
                  <a:lnTo>
                    <a:pt x="755" y="55"/>
                  </a:lnTo>
                  <a:lnTo>
                    <a:pt x="731" y="46"/>
                  </a:lnTo>
                  <a:lnTo>
                    <a:pt x="705" y="37"/>
                  </a:lnTo>
                  <a:lnTo>
                    <a:pt x="679" y="29"/>
                  </a:lnTo>
                  <a:lnTo>
                    <a:pt x="654" y="21"/>
                  </a:lnTo>
                  <a:lnTo>
                    <a:pt x="600" y="9"/>
                  </a:lnTo>
                  <a:lnTo>
                    <a:pt x="545" y="1"/>
                  </a:lnTo>
                  <a:lnTo>
                    <a:pt x="428" y="0"/>
                  </a:lnTo>
                  <a:lnTo>
                    <a:pt x="322" y="14"/>
                  </a:lnTo>
                  <a:lnTo>
                    <a:pt x="278" y="27"/>
                  </a:lnTo>
                  <a:lnTo>
                    <a:pt x="237" y="41"/>
                  </a:lnTo>
                  <a:lnTo>
                    <a:pt x="201" y="56"/>
                  </a:lnTo>
                  <a:lnTo>
                    <a:pt x="169" y="75"/>
                  </a:lnTo>
                  <a:lnTo>
                    <a:pt x="154" y="83"/>
                  </a:lnTo>
                  <a:lnTo>
                    <a:pt x="140" y="93"/>
                  </a:lnTo>
                  <a:lnTo>
                    <a:pt x="128" y="104"/>
                  </a:lnTo>
                  <a:lnTo>
                    <a:pt x="115" y="115"/>
                  </a:lnTo>
                  <a:lnTo>
                    <a:pt x="104" y="125"/>
                  </a:lnTo>
                  <a:lnTo>
                    <a:pt x="95" y="137"/>
                  </a:lnTo>
                  <a:lnTo>
                    <a:pt x="84" y="147"/>
                  </a:lnTo>
                  <a:lnTo>
                    <a:pt x="75" y="159"/>
                  </a:lnTo>
                  <a:lnTo>
                    <a:pt x="67" y="171"/>
                  </a:lnTo>
                  <a:lnTo>
                    <a:pt x="60" y="183"/>
                  </a:lnTo>
                  <a:lnTo>
                    <a:pt x="53" y="194"/>
                  </a:lnTo>
                  <a:lnTo>
                    <a:pt x="46" y="207"/>
                  </a:lnTo>
                  <a:lnTo>
                    <a:pt x="39" y="218"/>
                  </a:lnTo>
                  <a:lnTo>
                    <a:pt x="34" y="229"/>
                  </a:lnTo>
                  <a:lnTo>
                    <a:pt x="29" y="242"/>
                  </a:lnTo>
                  <a:lnTo>
                    <a:pt x="24" y="253"/>
                  </a:lnTo>
                  <a:lnTo>
                    <a:pt x="7" y="298"/>
                  </a:lnTo>
                  <a:lnTo>
                    <a:pt x="0" y="340"/>
                  </a:lnTo>
                  <a:lnTo>
                    <a:pt x="4" y="375"/>
                  </a:lnTo>
                  <a:lnTo>
                    <a:pt x="9" y="390"/>
                  </a:lnTo>
                  <a:lnTo>
                    <a:pt x="17" y="403"/>
                  </a:lnTo>
                  <a:lnTo>
                    <a:pt x="26" y="416"/>
                  </a:lnTo>
                  <a:lnTo>
                    <a:pt x="36" y="426"/>
                  </a:lnTo>
                  <a:lnTo>
                    <a:pt x="47" y="435"/>
                  </a:lnTo>
                  <a:lnTo>
                    <a:pt x="59" y="445"/>
                  </a:lnTo>
                  <a:lnTo>
                    <a:pt x="81" y="459"/>
                  </a:lnTo>
                  <a:lnTo>
                    <a:pt x="102" y="469"/>
                  </a:lnTo>
                  <a:lnTo>
                    <a:pt x="118" y="478"/>
                  </a:lnTo>
                  <a:lnTo>
                    <a:pt x="157" y="487"/>
                  </a:lnTo>
                  <a:lnTo>
                    <a:pt x="206" y="491"/>
                  </a:lnTo>
                  <a:lnTo>
                    <a:pt x="268" y="491"/>
                  </a:lnTo>
                  <a:lnTo>
                    <a:pt x="293" y="426"/>
                  </a:lnTo>
                  <a:lnTo>
                    <a:pt x="261" y="428"/>
                  </a:lnTo>
                  <a:lnTo>
                    <a:pt x="188" y="425"/>
                  </a:lnTo>
                  <a:lnTo>
                    <a:pt x="117" y="399"/>
                  </a:lnTo>
                  <a:lnTo>
                    <a:pt x="94" y="375"/>
                  </a:lnTo>
                  <a:lnTo>
                    <a:pt x="84" y="339"/>
                  </a:lnTo>
                  <a:lnTo>
                    <a:pt x="89" y="296"/>
                  </a:lnTo>
                  <a:lnTo>
                    <a:pt x="95" y="276"/>
                  </a:lnTo>
                  <a:lnTo>
                    <a:pt x="103" y="255"/>
                  </a:lnTo>
                  <a:lnTo>
                    <a:pt x="108" y="246"/>
                  </a:lnTo>
                  <a:lnTo>
                    <a:pt x="114" y="236"/>
                  </a:lnTo>
                  <a:lnTo>
                    <a:pt x="128" y="217"/>
                  </a:lnTo>
                  <a:lnTo>
                    <a:pt x="135" y="208"/>
                  </a:lnTo>
                  <a:lnTo>
                    <a:pt x="143" y="198"/>
                  </a:lnTo>
                  <a:lnTo>
                    <a:pt x="163" y="181"/>
                  </a:lnTo>
                  <a:lnTo>
                    <a:pt x="173" y="173"/>
                  </a:lnTo>
                  <a:lnTo>
                    <a:pt x="184" y="163"/>
                  </a:lnTo>
                  <a:lnTo>
                    <a:pt x="196" y="155"/>
                  </a:lnTo>
                  <a:lnTo>
                    <a:pt x="210" y="147"/>
                  </a:lnTo>
                  <a:lnTo>
                    <a:pt x="237" y="133"/>
                  </a:lnTo>
                  <a:lnTo>
                    <a:pt x="268" y="118"/>
                  </a:lnTo>
                  <a:lnTo>
                    <a:pt x="303" y="105"/>
                  </a:lnTo>
                  <a:lnTo>
                    <a:pt x="340" y="93"/>
                  </a:lnTo>
                  <a:lnTo>
                    <a:pt x="381" y="82"/>
                  </a:lnTo>
                  <a:lnTo>
                    <a:pt x="426" y="72"/>
                  </a:lnTo>
                  <a:lnTo>
                    <a:pt x="522" y="67"/>
                  </a:lnTo>
                  <a:lnTo>
                    <a:pt x="622" y="81"/>
                  </a:lnTo>
                  <a:lnTo>
                    <a:pt x="671" y="95"/>
                  </a:lnTo>
                  <a:lnTo>
                    <a:pt x="720" y="111"/>
                  </a:lnTo>
                  <a:lnTo>
                    <a:pt x="767" y="128"/>
                  </a:lnTo>
                  <a:lnTo>
                    <a:pt x="790" y="138"/>
                  </a:lnTo>
                  <a:lnTo>
                    <a:pt x="812" y="147"/>
                  </a:lnTo>
                  <a:lnTo>
                    <a:pt x="833" y="157"/>
                  </a:lnTo>
                  <a:lnTo>
                    <a:pt x="853" y="168"/>
                  </a:lnTo>
                  <a:lnTo>
                    <a:pt x="874" y="177"/>
                  </a:lnTo>
                  <a:lnTo>
                    <a:pt x="893" y="187"/>
                  </a:lnTo>
                  <a:lnTo>
                    <a:pt x="910" y="196"/>
                  </a:lnTo>
                  <a:lnTo>
                    <a:pt x="927" y="206"/>
                  </a:lnTo>
                  <a:lnTo>
                    <a:pt x="955" y="222"/>
                  </a:lnTo>
                  <a:lnTo>
                    <a:pt x="980" y="238"/>
                  </a:lnTo>
                  <a:lnTo>
                    <a:pt x="998" y="249"/>
                  </a:lnTo>
                  <a:lnTo>
                    <a:pt x="1013" y="258"/>
                  </a:lnTo>
                  <a:lnTo>
                    <a:pt x="1026" y="213"/>
                  </a:lnTo>
                  <a:close/>
                </a:path>
              </a:pathLst>
            </a:custGeom>
            <a:solidFill>
              <a:srgbClr val="B8B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8" name="Freeform 27">
              <a:extLst>
                <a:ext uri="{FF2B5EF4-FFF2-40B4-BE49-F238E27FC236}">
                  <a16:creationId xmlns:a16="http://schemas.microsoft.com/office/drawing/2014/main" id="{8EACE9E7-A794-462A-89DA-B75A96F8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021"/>
              <a:ext cx="417" cy="409"/>
            </a:xfrm>
            <a:custGeom>
              <a:avLst/>
              <a:gdLst>
                <a:gd name="T0" fmla="*/ 91 w 1252"/>
                <a:gd name="T1" fmla="*/ 13 h 1228"/>
                <a:gd name="T2" fmla="*/ 143 w 1252"/>
                <a:gd name="T3" fmla="*/ 30 h 1228"/>
                <a:gd name="T4" fmla="*/ 194 w 1252"/>
                <a:gd name="T5" fmla="*/ 48 h 1228"/>
                <a:gd name="T6" fmla="*/ 242 w 1252"/>
                <a:gd name="T7" fmla="*/ 67 h 1228"/>
                <a:gd name="T8" fmla="*/ 283 w 1252"/>
                <a:gd name="T9" fmla="*/ 87 h 1228"/>
                <a:gd name="T10" fmla="*/ 313 w 1252"/>
                <a:gd name="T11" fmla="*/ 107 h 1228"/>
                <a:gd name="T12" fmla="*/ 336 w 1252"/>
                <a:gd name="T13" fmla="*/ 127 h 1228"/>
                <a:gd name="T14" fmla="*/ 354 w 1252"/>
                <a:gd name="T15" fmla="*/ 147 h 1228"/>
                <a:gd name="T16" fmla="*/ 368 w 1252"/>
                <a:gd name="T17" fmla="*/ 168 h 1228"/>
                <a:gd name="T18" fmla="*/ 379 w 1252"/>
                <a:gd name="T19" fmla="*/ 189 h 1228"/>
                <a:gd name="T20" fmla="*/ 388 w 1252"/>
                <a:gd name="T21" fmla="*/ 208 h 1228"/>
                <a:gd name="T22" fmla="*/ 402 w 1252"/>
                <a:gd name="T23" fmla="*/ 248 h 1228"/>
                <a:gd name="T24" fmla="*/ 378 w 1252"/>
                <a:gd name="T25" fmla="*/ 409 h 1228"/>
                <a:gd name="T26" fmla="*/ 368 w 1252"/>
                <a:gd name="T27" fmla="*/ 387 h 1228"/>
                <a:gd name="T28" fmla="*/ 359 w 1252"/>
                <a:gd name="T29" fmla="*/ 371 h 1228"/>
                <a:gd name="T30" fmla="*/ 348 w 1252"/>
                <a:gd name="T31" fmla="*/ 352 h 1228"/>
                <a:gd name="T32" fmla="*/ 336 w 1252"/>
                <a:gd name="T33" fmla="*/ 331 h 1228"/>
                <a:gd name="T34" fmla="*/ 323 w 1252"/>
                <a:gd name="T35" fmla="*/ 308 h 1228"/>
                <a:gd name="T36" fmla="*/ 308 w 1252"/>
                <a:gd name="T37" fmla="*/ 285 h 1228"/>
                <a:gd name="T38" fmla="*/ 292 w 1252"/>
                <a:gd name="T39" fmla="*/ 262 h 1228"/>
                <a:gd name="T40" fmla="*/ 276 w 1252"/>
                <a:gd name="T41" fmla="*/ 240 h 1228"/>
                <a:gd name="T42" fmla="*/ 259 w 1252"/>
                <a:gd name="T43" fmla="*/ 221 h 1228"/>
                <a:gd name="T44" fmla="*/ 239 w 1252"/>
                <a:gd name="T45" fmla="*/ 202 h 1228"/>
                <a:gd name="T46" fmla="*/ 204 w 1252"/>
                <a:gd name="T47" fmla="*/ 180 h 1228"/>
                <a:gd name="T48" fmla="*/ 161 w 1252"/>
                <a:gd name="T49" fmla="*/ 160 h 1228"/>
                <a:gd name="T50" fmla="*/ 114 w 1252"/>
                <a:gd name="T51" fmla="*/ 140 h 1228"/>
                <a:gd name="T52" fmla="*/ 69 w 1252"/>
                <a:gd name="T53" fmla="*/ 124 h 1228"/>
                <a:gd name="T54" fmla="*/ 15 w 1252"/>
                <a:gd name="T55" fmla="*/ 105 h 1228"/>
                <a:gd name="T56" fmla="*/ 38 w 1252"/>
                <a:gd name="T57" fmla="*/ 96 h 1228"/>
                <a:gd name="T58" fmla="*/ 118 w 1252"/>
                <a:gd name="T59" fmla="*/ 119 h 1228"/>
                <a:gd name="T60" fmla="*/ 166 w 1252"/>
                <a:gd name="T61" fmla="*/ 135 h 1228"/>
                <a:gd name="T62" fmla="*/ 215 w 1252"/>
                <a:gd name="T63" fmla="*/ 156 h 1228"/>
                <a:gd name="T64" fmla="*/ 255 w 1252"/>
                <a:gd name="T65" fmla="*/ 179 h 1228"/>
                <a:gd name="T66" fmla="*/ 275 w 1252"/>
                <a:gd name="T67" fmla="*/ 196 h 1228"/>
                <a:gd name="T68" fmla="*/ 294 w 1252"/>
                <a:gd name="T69" fmla="*/ 215 h 1228"/>
                <a:gd name="T70" fmla="*/ 311 w 1252"/>
                <a:gd name="T71" fmla="*/ 235 h 1228"/>
                <a:gd name="T72" fmla="*/ 326 w 1252"/>
                <a:gd name="T73" fmla="*/ 257 h 1228"/>
                <a:gd name="T74" fmla="*/ 340 w 1252"/>
                <a:gd name="T75" fmla="*/ 279 h 1228"/>
                <a:gd name="T76" fmla="*/ 352 w 1252"/>
                <a:gd name="T77" fmla="*/ 300 h 1228"/>
                <a:gd name="T78" fmla="*/ 362 w 1252"/>
                <a:gd name="T79" fmla="*/ 319 h 1228"/>
                <a:gd name="T80" fmla="*/ 370 w 1252"/>
                <a:gd name="T81" fmla="*/ 337 h 1228"/>
                <a:gd name="T82" fmla="*/ 384 w 1252"/>
                <a:gd name="T83" fmla="*/ 371 h 1228"/>
                <a:gd name="T84" fmla="*/ 388 w 1252"/>
                <a:gd name="T85" fmla="*/ 294 h 1228"/>
                <a:gd name="T86" fmla="*/ 374 w 1252"/>
                <a:gd name="T87" fmla="*/ 250 h 1228"/>
                <a:gd name="T88" fmla="*/ 359 w 1252"/>
                <a:gd name="T89" fmla="*/ 213 h 1228"/>
                <a:gd name="T90" fmla="*/ 347 w 1252"/>
                <a:gd name="T91" fmla="*/ 190 h 1228"/>
                <a:gd name="T92" fmla="*/ 332 w 1252"/>
                <a:gd name="T93" fmla="*/ 167 h 1228"/>
                <a:gd name="T94" fmla="*/ 315 w 1252"/>
                <a:gd name="T95" fmla="*/ 146 h 1228"/>
                <a:gd name="T96" fmla="*/ 296 w 1252"/>
                <a:gd name="T97" fmla="*/ 128 h 1228"/>
                <a:gd name="T98" fmla="*/ 274 w 1252"/>
                <a:gd name="T99" fmla="*/ 113 h 1228"/>
                <a:gd name="T100" fmla="*/ 240 w 1252"/>
                <a:gd name="T101" fmla="*/ 93 h 1228"/>
                <a:gd name="T102" fmla="*/ 188 w 1252"/>
                <a:gd name="T103" fmla="*/ 69 h 1228"/>
                <a:gd name="T104" fmla="*/ 137 w 1252"/>
                <a:gd name="T105" fmla="*/ 49 h 1228"/>
                <a:gd name="T106" fmla="*/ 77 w 1252"/>
                <a:gd name="T107" fmla="*/ 28 h 1228"/>
                <a:gd name="T108" fmla="*/ 48 w 1252"/>
                <a:gd name="T109" fmla="*/ 0 h 12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52" h="1228">
                  <a:moveTo>
                    <a:pt x="145" y="0"/>
                  </a:moveTo>
                  <a:lnTo>
                    <a:pt x="168" y="6"/>
                  </a:lnTo>
                  <a:lnTo>
                    <a:pt x="195" y="14"/>
                  </a:lnTo>
                  <a:lnTo>
                    <a:pt x="230" y="25"/>
                  </a:lnTo>
                  <a:lnTo>
                    <a:pt x="272" y="38"/>
                  </a:lnTo>
                  <a:lnTo>
                    <a:pt x="320" y="54"/>
                  </a:lnTo>
                  <a:lnTo>
                    <a:pt x="347" y="62"/>
                  </a:lnTo>
                  <a:lnTo>
                    <a:pt x="374" y="72"/>
                  </a:lnTo>
                  <a:lnTo>
                    <a:pt x="402" y="81"/>
                  </a:lnTo>
                  <a:lnTo>
                    <a:pt x="430" y="90"/>
                  </a:lnTo>
                  <a:lnTo>
                    <a:pt x="460" y="100"/>
                  </a:lnTo>
                  <a:lnTo>
                    <a:pt x="490" y="111"/>
                  </a:lnTo>
                  <a:lnTo>
                    <a:pt x="520" y="122"/>
                  </a:lnTo>
                  <a:lnTo>
                    <a:pt x="550" y="132"/>
                  </a:lnTo>
                  <a:lnTo>
                    <a:pt x="581" y="144"/>
                  </a:lnTo>
                  <a:lnTo>
                    <a:pt x="611" y="156"/>
                  </a:lnTo>
                  <a:lnTo>
                    <a:pt x="640" y="166"/>
                  </a:lnTo>
                  <a:lnTo>
                    <a:pt x="670" y="179"/>
                  </a:lnTo>
                  <a:lnTo>
                    <a:pt x="698" y="191"/>
                  </a:lnTo>
                  <a:lnTo>
                    <a:pt x="727" y="202"/>
                  </a:lnTo>
                  <a:lnTo>
                    <a:pt x="754" y="214"/>
                  </a:lnTo>
                  <a:lnTo>
                    <a:pt x="779" y="226"/>
                  </a:lnTo>
                  <a:lnTo>
                    <a:pt x="804" y="237"/>
                  </a:lnTo>
                  <a:lnTo>
                    <a:pt x="828" y="249"/>
                  </a:lnTo>
                  <a:lnTo>
                    <a:pt x="849" y="261"/>
                  </a:lnTo>
                  <a:lnTo>
                    <a:pt x="870" y="273"/>
                  </a:lnTo>
                  <a:lnTo>
                    <a:pt x="889" y="284"/>
                  </a:lnTo>
                  <a:lnTo>
                    <a:pt x="906" y="296"/>
                  </a:lnTo>
                  <a:lnTo>
                    <a:pt x="924" y="307"/>
                  </a:lnTo>
                  <a:lnTo>
                    <a:pt x="940" y="320"/>
                  </a:lnTo>
                  <a:lnTo>
                    <a:pt x="954" y="331"/>
                  </a:lnTo>
                  <a:lnTo>
                    <a:pt x="970" y="343"/>
                  </a:lnTo>
                  <a:lnTo>
                    <a:pt x="984" y="356"/>
                  </a:lnTo>
                  <a:lnTo>
                    <a:pt x="997" y="368"/>
                  </a:lnTo>
                  <a:lnTo>
                    <a:pt x="1010" y="380"/>
                  </a:lnTo>
                  <a:lnTo>
                    <a:pt x="1022" y="393"/>
                  </a:lnTo>
                  <a:lnTo>
                    <a:pt x="1034" y="405"/>
                  </a:lnTo>
                  <a:lnTo>
                    <a:pt x="1044" y="418"/>
                  </a:lnTo>
                  <a:lnTo>
                    <a:pt x="1054" y="430"/>
                  </a:lnTo>
                  <a:lnTo>
                    <a:pt x="1064" y="442"/>
                  </a:lnTo>
                  <a:lnTo>
                    <a:pt x="1074" y="455"/>
                  </a:lnTo>
                  <a:lnTo>
                    <a:pt x="1082" y="468"/>
                  </a:lnTo>
                  <a:lnTo>
                    <a:pt x="1090" y="480"/>
                  </a:lnTo>
                  <a:lnTo>
                    <a:pt x="1099" y="493"/>
                  </a:lnTo>
                  <a:lnTo>
                    <a:pt x="1106" y="505"/>
                  </a:lnTo>
                  <a:lnTo>
                    <a:pt x="1113" y="517"/>
                  </a:lnTo>
                  <a:lnTo>
                    <a:pt x="1120" y="530"/>
                  </a:lnTo>
                  <a:lnTo>
                    <a:pt x="1126" y="541"/>
                  </a:lnTo>
                  <a:lnTo>
                    <a:pt x="1133" y="553"/>
                  </a:lnTo>
                  <a:lnTo>
                    <a:pt x="1139" y="567"/>
                  </a:lnTo>
                  <a:lnTo>
                    <a:pt x="1145" y="578"/>
                  </a:lnTo>
                  <a:lnTo>
                    <a:pt x="1150" y="591"/>
                  </a:lnTo>
                  <a:lnTo>
                    <a:pt x="1156" y="602"/>
                  </a:lnTo>
                  <a:lnTo>
                    <a:pt x="1161" y="614"/>
                  </a:lnTo>
                  <a:lnTo>
                    <a:pt x="1165" y="626"/>
                  </a:lnTo>
                  <a:lnTo>
                    <a:pt x="1172" y="637"/>
                  </a:lnTo>
                  <a:lnTo>
                    <a:pt x="1176" y="648"/>
                  </a:lnTo>
                  <a:lnTo>
                    <a:pt x="1182" y="660"/>
                  </a:lnTo>
                  <a:lnTo>
                    <a:pt x="1200" y="712"/>
                  </a:lnTo>
                  <a:lnTo>
                    <a:pt x="1208" y="744"/>
                  </a:lnTo>
                  <a:lnTo>
                    <a:pt x="1215" y="778"/>
                  </a:lnTo>
                  <a:lnTo>
                    <a:pt x="1227" y="851"/>
                  </a:lnTo>
                  <a:lnTo>
                    <a:pt x="1237" y="925"/>
                  </a:lnTo>
                  <a:lnTo>
                    <a:pt x="1252" y="1102"/>
                  </a:lnTo>
                  <a:lnTo>
                    <a:pt x="1136" y="1228"/>
                  </a:lnTo>
                  <a:lnTo>
                    <a:pt x="1134" y="1223"/>
                  </a:lnTo>
                  <a:lnTo>
                    <a:pt x="1124" y="1206"/>
                  </a:lnTo>
                  <a:lnTo>
                    <a:pt x="1119" y="1194"/>
                  </a:lnTo>
                  <a:lnTo>
                    <a:pt x="1111" y="1179"/>
                  </a:lnTo>
                  <a:lnTo>
                    <a:pt x="1104" y="1163"/>
                  </a:lnTo>
                  <a:lnTo>
                    <a:pt x="1099" y="1155"/>
                  </a:lnTo>
                  <a:lnTo>
                    <a:pt x="1093" y="1145"/>
                  </a:lnTo>
                  <a:lnTo>
                    <a:pt x="1088" y="1135"/>
                  </a:lnTo>
                  <a:lnTo>
                    <a:pt x="1083" y="1125"/>
                  </a:lnTo>
                  <a:lnTo>
                    <a:pt x="1077" y="1115"/>
                  </a:lnTo>
                  <a:lnTo>
                    <a:pt x="1072" y="1104"/>
                  </a:lnTo>
                  <a:lnTo>
                    <a:pt x="1066" y="1092"/>
                  </a:lnTo>
                  <a:lnTo>
                    <a:pt x="1059" y="1082"/>
                  </a:lnTo>
                  <a:lnTo>
                    <a:pt x="1053" y="1069"/>
                  </a:lnTo>
                  <a:lnTo>
                    <a:pt x="1046" y="1057"/>
                  </a:lnTo>
                  <a:lnTo>
                    <a:pt x="1039" y="1045"/>
                  </a:lnTo>
                  <a:lnTo>
                    <a:pt x="1032" y="1031"/>
                  </a:lnTo>
                  <a:lnTo>
                    <a:pt x="1024" y="1019"/>
                  </a:lnTo>
                  <a:lnTo>
                    <a:pt x="1017" y="1005"/>
                  </a:lnTo>
                  <a:lnTo>
                    <a:pt x="1009" y="993"/>
                  </a:lnTo>
                  <a:lnTo>
                    <a:pt x="1002" y="980"/>
                  </a:lnTo>
                  <a:lnTo>
                    <a:pt x="994" y="965"/>
                  </a:lnTo>
                  <a:lnTo>
                    <a:pt x="985" y="952"/>
                  </a:lnTo>
                  <a:lnTo>
                    <a:pt x="977" y="939"/>
                  </a:lnTo>
                  <a:lnTo>
                    <a:pt x="969" y="924"/>
                  </a:lnTo>
                  <a:lnTo>
                    <a:pt x="960" y="911"/>
                  </a:lnTo>
                  <a:lnTo>
                    <a:pt x="951" y="896"/>
                  </a:lnTo>
                  <a:lnTo>
                    <a:pt x="942" y="883"/>
                  </a:lnTo>
                  <a:lnTo>
                    <a:pt x="933" y="869"/>
                  </a:lnTo>
                  <a:lnTo>
                    <a:pt x="924" y="855"/>
                  </a:lnTo>
                  <a:lnTo>
                    <a:pt x="914" y="841"/>
                  </a:lnTo>
                  <a:lnTo>
                    <a:pt x="905" y="827"/>
                  </a:lnTo>
                  <a:lnTo>
                    <a:pt x="896" y="813"/>
                  </a:lnTo>
                  <a:lnTo>
                    <a:pt x="887" y="800"/>
                  </a:lnTo>
                  <a:lnTo>
                    <a:pt x="876" y="786"/>
                  </a:lnTo>
                  <a:lnTo>
                    <a:pt x="867" y="774"/>
                  </a:lnTo>
                  <a:lnTo>
                    <a:pt x="858" y="759"/>
                  </a:lnTo>
                  <a:lnTo>
                    <a:pt x="847" y="747"/>
                  </a:lnTo>
                  <a:lnTo>
                    <a:pt x="837" y="735"/>
                  </a:lnTo>
                  <a:lnTo>
                    <a:pt x="828" y="722"/>
                  </a:lnTo>
                  <a:lnTo>
                    <a:pt x="819" y="710"/>
                  </a:lnTo>
                  <a:lnTo>
                    <a:pt x="807" y="699"/>
                  </a:lnTo>
                  <a:lnTo>
                    <a:pt x="798" y="686"/>
                  </a:lnTo>
                  <a:lnTo>
                    <a:pt x="788" y="675"/>
                  </a:lnTo>
                  <a:lnTo>
                    <a:pt x="777" y="665"/>
                  </a:lnTo>
                  <a:lnTo>
                    <a:pt x="758" y="643"/>
                  </a:lnTo>
                  <a:lnTo>
                    <a:pt x="748" y="634"/>
                  </a:lnTo>
                  <a:lnTo>
                    <a:pt x="737" y="623"/>
                  </a:lnTo>
                  <a:lnTo>
                    <a:pt x="727" y="615"/>
                  </a:lnTo>
                  <a:lnTo>
                    <a:pt x="717" y="606"/>
                  </a:lnTo>
                  <a:lnTo>
                    <a:pt x="697" y="592"/>
                  </a:lnTo>
                  <a:lnTo>
                    <a:pt x="678" y="578"/>
                  </a:lnTo>
                  <a:lnTo>
                    <a:pt x="658" y="565"/>
                  </a:lnTo>
                  <a:lnTo>
                    <a:pt x="636" y="552"/>
                  </a:lnTo>
                  <a:lnTo>
                    <a:pt x="613" y="540"/>
                  </a:lnTo>
                  <a:lnTo>
                    <a:pt x="589" y="528"/>
                  </a:lnTo>
                  <a:lnTo>
                    <a:pt x="563" y="515"/>
                  </a:lnTo>
                  <a:lnTo>
                    <a:pt x="538" y="503"/>
                  </a:lnTo>
                  <a:lnTo>
                    <a:pt x="511" y="491"/>
                  </a:lnTo>
                  <a:lnTo>
                    <a:pt x="484" y="479"/>
                  </a:lnTo>
                  <a:lnTo>
                    <a:pt x="456" y="467"/>
                  </a:lnTo>
                  <a:lnTo>
                    <a:pt x="428" y="455"/>
                  </a:lnTo>
                  <a:lnTo>
                    <a:pt x="400" y="444"/>
                  </a:lnTo>
                  <a:lnTo>
                    <a:pt x="372" y="432"/>
                  </a:lnTo>
                  <a:lnTo>
                    <a:pt x="343" y="421"/>
                  </a:lnTo>
                  <a:lnTo>
                    <a:pt x="315" y="410"/>
                  </a:lnTo>
                  <a:lnTo>
                    <a:pt x="287" y="400"/>
                  </a:lnTo>
                  <a:lnTo>
                    <a:pt x="261" y="390"/>
                  </a:lnTo>
                  <a:lnTo>
                    <a:pt x="234" y="380"/>
                  </a:lnTo>
                  <a:lnTo>
                    <a:pt x="208" y="371"/>
                  </a:lnTo>
                  <a:lnTo>
                    <a:pt x="183" y="362"/>
                  </a:lnTo>
                  <a:lnTo>
                    <a:pt x="160" y="353"/>
                  </a:lnTo>
                  <a:lnTo>
                    <a:pt x="115" y="338"/>
                  </a:lnTo>
                  <a:lnTo>
                    <a:pt x="77" y="325"/>
                  </a:lnTo>
                  <a:lnTo>
                    <a:pt x="44" y="314"/>
                  </a:lnTo>
                  <a:lnTo>
                    <a:pt x="21" y="307"/>
                  </a:lnTo>
                  <a:lnTo>
                    <a:pt x="0" y="300"/>
                  </a:lnTo>
                  <a:lnTo>
                    <a:pt x="14" y="265"/>
                  </a:lnTo>
                  <a:lnTo>
                    <a:pt x="80" y="280"/>
                  </a:lnTo>
                  <a:lnTo>
                    <a:pt x="113" y="288"/>
                  </a:lnTo>
                  <a:lnTo>
                    <a:pt x="155" y="298"/>
                  </a:lnTo>
                  <a:lnTo>
                    <a:pt x="199" y="309"/>
                  </a:lnTo>
                  <a:lnTo>
                    <a:pt x="247" y="323"/>
                  </a:lnTo>
                  <a:lnTo>
                    <a:pt x="300" y="338"/>
                  </a:lnTo>
                  <a:lnTo>
                    <a:pt x="355" y="356"/>
                  </a:lnTo>
                  <a:lnTo>
                    <a:pt x="383" y="365"/>
                  </a:lnTo>
                  <a:lnTo>
                    <a:pt x="412" y="374"/>
                  </a:lnTo>
                  <a:lnTo>
                    <a:pt x="442" y="385"/>
                  </a:lnTo>
                  <a:lnTo>
                    <a:pt x="471" y="395"/>
                  </a:lnTo>
                  <a:lnTo>
                    <a:pt x="499" y="406"/>
                  </a:lnTo>
                  <a:lnTo>
                    <a:pt x="529" y="419"/>
                  </a:lnTo>
                  <a:lnTo>
                    <a:pt x="558" y="430"/>
                  </a:lnTo>
                  <a:lnTo>
                    <a:pt x="588" y="442"/>
                  </a:lnTo>
                  <a:lnTo>
                    <a:pt x="616" y="455"/>
                  </a:lnTo>
                  <a:lnTo>
                    <a:pt x="645" y="468"/>
                  </a:lnTo>
                  <a:lnTo>
                    <a:pt x="672" y="481"/>
                  </a:lnTo>
                  <a:lnTo>
                    <a:pt x="699" y="496"/>
                  </a:lnTo>
                  <a:lnTo>
                    <a:pt x="727" y="511"/>
                  </a:lnTo>
                  <a:lnTo>
                    <a:pt x="754" y="528"/>
                  </a:lnTo>
                  <a:lnTo>
                    <a:pt x="766" y="537"/>
                  </a:lnTo>
                  <a:lnTo>
                    <a:pt x="778" y="546"/>
                  </a:lnTo>
                  <a:lnTo>
                    <a:pt x="791" y="557"/>
                  </a:lnTo>
                  <a:lnTo>
                    <a:pt x="803" y="567"/>
                  </a:lnTo>
                  <a:lnTo>
                    <a:pt x="814" y="576"/>
                  </a:lnTo>
                  <a:lnTo>
                    <a:pt x="827" y="587"/>
                  </a:lnTo>
                  <a:lnTo>
                    <a:pt x="838" y="598"/>
                  </a:lnTo>
                  <a:lnTo>
                    <a:pt x="849" y="610"/>
                  </a:lnTo>
                  <a:lnTo>
                    <a:pt x="861" y="621"/>
                  </a:lnTo>
                  <a:lnTo>
                    <a:pt x="872" y="633"/>
                  </a:lnTo>
                  <a:lnTo>
                    <a:pt x="882" y="645"/>
                  </a:lnTo>
                  <a:lnTo>
                    <a:pt x="894" y="656"/>
                  </a:lnTo>
                  <a:lnTo>
                    <a:pt x="904" y="669"/>
                  </a:lnTo>
                  <a:lnTo>
                    <a:pt x="914" y="681"/>
                  </a:lnTo>
                  <a:lnTo>
                    <a:pt x="925" y="695"/>
                  </a:lnTo>
                  <a:lnTo>
                    <a:pt x="935" y="707"/>
                  </a:lnTo>
                  <a:lnTo>
                    <a:pt x="944" y="720"/>
                  </a:lnTo>
                  <a:lnTo>
                    <a:pt x="953" y="733"/>
                  </a:lnTo>
                  <a:lnTo>
                    <a:pt x="963" y="746"/>
                  </a:lnTo>
                  <a:lnTo>
                    <a:pt x="972" y="758"/>
                  </a:lnTo>
                  <a:lnTo>
                    <a:pt x="980" y="772"/>
                  </a:lnTo>
                  <a:lnTo>
                    <a:pt x="988" y="785"/>
                  </a:lnTo>
                  <a:lnTo>
                    <a:pt x="997" y="797"/>
                  </a:lnTo>
                  <a:lnTo>
                    <a:pt x="1006" y="811"/>
                  </a:lnTo>
                  <a:lnTo>
                    <a:pt x="1013" y="823"/>
                  </a:lnTo>
                  <a:lnTo>
                    <a:pt x="1021" y="837"/>
                  </a:lnTo>
                  <a:lnTo>
                    <a:pt x="1029" y="850"/>
                  </a:lnTo>
                  <a:lnTo>
                    <a:pt x="1037" y="862"/>
                  </a:lnTo>
                  <a:lnTo>
                    <a:pt x="1043" y="875"/>
                  </a:lnTo>
                  <a:lnTo>
                    <a:pt x="1050" y="888"/>
                  </a:lnTo>
                  <a:lnTo>
                    <a:pt x="1057" y="900"/>
                  </a:lnTo>
                  <a:lnTo>
                    <a:pt x="1064" y="912"/>
                  </a:lnTo>
                  <a:lnTo>
                    <a:pt x="1070" y="924"/>
                  </a:lnTo>
                  <a:lnTo>
                    <a:pt x="1076" y="936"/>
                  </a:lnTo>
                  <a:lnTo>
                    <a:pt x="1081" y="948"/>
                  </a:lnTo>
                  <a:lnTo>
                    <a:pt x="1087" y="959"/>
                  </a:lnTo>
                  <a:lnTo>
                    <a:pt x="1092" y="970"/>
                  </a:lnTo>
                  <a:lnTo>
                    <a:pt x="1098" y="982"/>
                  </a:lnTo>
                  <a:lnTo>
                    <a:pt x="1104" y="992"/>
                  </a:lnTo>
                  <a:lnTo>
                    <a:pt x="1108" y="1001"/>
                  </a:lnTo>
                  <a:lnTo>
                    <a:pt x="1112" y="1013"/>
                  </a:lnTo>
                  <a:lnTo>
                    <a:pt x="1117" y="1021"/>
                  </a:lnTo>
                  <a:lnTo>
                    <a:pt x="1124" y="1039"/>
                  </a:lnTo>
                  <a:lnTo>
                    <a:pt x="1138" y="1070"/>
                  </a:lnTo>
                  <a:lnTo>
                    <a:pt x="1147" y="1094"/>
                  </a:lnTo>
                  <a:lnTo>
                    <a:pt x="1154" y="1115"/>
                  </a:lnTo>
                  <a:lnTo>
                    <a:pt x="1195" y="1047"/>
                  </a:lnTo>
                  <a:lnTo>
                    <a:pt x="1192" y="1025"/>
                  </a:lnTo>
                  <a:lnTo>
                    <a:pt x="1182" y="967"/>
                  </a:lnTo>
                  <a:lnTo>
                    <a:pt x="1175" y="928"/>
                  </a:lnTo>
                  <a:lnTo>
                    <a:pt x="1164" y="883"/>
                  </a:lnTo>
                  <a:lnTo>
                    <a:pt x="1157" y="858"/>
                  </a:lnTo>
                  <a:lnTo>
                    <a:pt x="1151" y="832"/>
                  </a:lnTo>
                  <a:lnTo>
                    <a:pt x="1143" y="807"/>
                  </a:lnTo>
                  <a:lnTo>
                    <a:pt x="1135" y="780"/>
                  </a:lnTo>
                  <a:lnTo>
                    <a:pt x="1124" y="752"/>
                  </a:lnTo>
                  <a:lnTo>
                    <a:pt x="1114" y="724"/>
                  </a:lnTo>
                  <a:lnTo>
                    <a:pt x="1104" y="696"/>
                  </a:lnTo>
                  <a:lnTo>
                    <a:pt x="1091" y="668"/>
                  </a:lnTo>
                  <a:lnTo>
                    <a:pt x="1085" y="653"/>
                  </a:lnTo>
                  <a:lnTo>
                    <a:pt x="1079" y="639"/>
                  </a:lnTo>
                  <a:lnTo>
                    <a:pt x="1072" y="625"/>
                  </a:lnTo>
                  <a:lnTo>
                    <a:pt x="1064" y="610"/>
                  </a:lnTo>
                  <a:lnTo>
                    <a:pt x="1057" y="596"/>
                  </a:lnTo>
                  <a:lnTo>
                    <a:pt x="1050" y="582"/>
                  </a:lnTo>
                  <a:lnTo>
                    <a:pt x="1042" y="569"/>
                  </a:lnTo>
                  <a:lnTo>
                    <a:pt x="1034" y="554"/>
                  </a:lnTo>
                  <a:lnTo>
                    <a:pt x="1024" y="541"/>
                  </a:lnTo>
                  <a:lnTo>
                    <a:pt x="1016" y="528"/>
                  </a:lnTo>
                  <a:lnTo>
                    <a:pt x="1007" y="514"/>
                  </a:lnTo>
                  <a:lnTo>
                    <a:pt x="998" y="501"/>
                  </a:lnTo>
                  <a:lnTo>
                    <a:pt x="988" y="489"/>
                  </a:lnTo>
                  <a:lnTo>
                    <a:pt x="978" y="475"/>
                  </a:lnTo>
                  <a:lnTo>
                    <a:pt x="968" y="463"/>
                  </a:lnTo>
                  <a:lnTo>
                    <a:pt x="958" y="451"/>
                  </a:lnTo>
                  <a:lnTo>
                    <a:pt x="946" y="439"/>
                  </a:lnTo>
                  <a:lnTo>
                    <a:pt x="936" y="428"/>
                  </a:lnTo>
                  <a:lnTo>
                    <a:pt x="925" y="417"/>
                  </a:lnTo>
                  <a:lnTo>
                    <a:pt x="913" y="406"/>
                  </a:lnTo>
                  <a:lnTo>
                    <a:pt x="901" y="395"/>
                  </a:lnTo>
                  <a:lnTo>
                    <a:pt x="889" y="385"/>
                  </a:lnTo>
                  <a:lnTo>
                    <a:pt x="876" y="374"/>
                  </a:lnTo>
                  <a:lnTo>
                    <a:pt x="863" y="365"/>
                  </a:lnTo>
                  <a:lnTo>
                    <a:pt x="849" y="356"/>
                  </a:lnTo>
                  <a:lnTo>
                    <a:pt x="836" y="348"/>
                  </a:lnTo>
                  <a:lnTo>
                    <a:pt x="823" y="338"/>
                  </a:lnTo>
                  <a:lnTo>
                    <a:pt x="807" y="330"/>
                  </a:lnTo>
                  <a:lnTo>
                    <a:pt x="794" y="321"/>
                  </a:lnTo>
                  <a:lnTo>
                    <a:pt x="779" y="313"/>
                  </a:lnTo>
                  <a:lnTo>
                    <a:pt x="750" y="296"/>
                  </a:lnTo>
                  <a:lnTo>
                    <a:pt x="720" y="280"/>
                  </a:lnTo>
                  <a:lnTo>
                    <a:pt x="689" y="264"/>
                  </a:lnTo>
                  <a:lnTo>
                    <a:pt x="658" y="249"/>
                  </a:lnTo>
                  <a:lnTo>
                    <a:pt x="627" y="234"/>
                  </a:lnTo>
                  <a:lnTo>
                    <a:pt x="595" y="220"/>
                  </a:lnTo>
                  <a:lnTo>
                    <a:pt x="564" y="207"/>
                  </a:lnTo>
                  <a:lnTo>
                    <a:pt x="533" y="192"/>
                  </a:lnTo>
                  <a:lnTo>
                    <a:pt x="503" y="180"/>
                  </a:lnTo>
                  <a:lnTo>
                    <a:pt x="472" y="167"/>
                  </a:lnTo>
                  <a:lnTo>
                    <a:pt x="442" y="157"/>
                  </a:lnTo>
                  <a:lnTo>
                    <a:pt x="412" y="146"/>
                  </a:lnTo>
                  <a:lnTo>
                    <a:pt x="383" y="135"/>
                  </a:lnTo>
                  <a:lnTo>
                    <a:pt x="355" y="125"/>
                  </a:lnTo>
                  <a:lnTo>
                    <a:pt x="329" y="116"/>
                  </a:lnTo>
                  <a:lnTo>
                    <a:pt x="278" y="99"/>
                  </a:lnTo>
                  <a:lnTo>
                    <a:pt x="232" y="85"/>
                  </a:lnTo>
                  <a:lnTo>
                    <a:pt x="193" y="73"/>
                  </a:lnTo>
                  <a:lnTo>
                    <a:pt x="136" y="57"/>
                  </a:lnTo>
                  <a:lnTo>
                    <a:pt x="115" y="5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9" name="Freeform 28">
              <a:extLst>
                <a:ext uri="{FF2B5EF4-FFF2-40B4-BE49-F238E27FC236}">
                  <a16:creationId xmlns:a16="http://schemas.microsoft.com/office/drawing/2014/main" id="{54568358-03D1-4C45-9ADF-391F52D1D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68"/>
              <a:ext cx="173" cy="232"/>
            </a:xfrm>
            <a:custGeom>
              <a:avLst/>
              <a:gdLst>
                <a:gd name="T0" fmla="*/ 21 w 517"/>
                <a:gd name="T1" fmla="*/ 0 h 696"/>
                <a:gd name="T2" fmla="*/ 11 w 517"/>
                <a:gd name="T3" fmla="*/ 5 h 696"/>
                <a:gd name="T4" fmla="*/ 0 w 517"/>
                <a:gd name="T5" fmla="*/ 26 h 696"/>
                <a:gd name="T6" fmla="*/ 3 w 517"/>
                <a:gd name="T7" fmla="*/ 43 h 696"/>
                <a:gd name="T8" fmla="*/ 7 w 517"/>
                <a:gd name="T9" fmla="*/ 52 h 696"/>
                <a:gd name="T10" fmla="*/ 12 w 517"/>
                <a:gd name="T11" fmla="*/ 61 h 696"/>
                <a:gd name="T12" fmla="*/ 21 w 517"/>
                <a:gd name="T13" fmla="*/ 75 h 696"/>
                <a:gd name="T14" fmla="*/ 26 w 517"/>
                <a:gd name="T15" fmla="*/ 81 h 696"/>
                <a:gd name="T16" fmla="*/ 72 w 517"/>
                <a:gd name="T17" fmla="*/ 135 h 696"/>
                <a:gd name="T18" fmla="*/ 162 w 517"/>
                <a:gd name="T19" fmla="*/ 232 h 696"/>
                <a:gd name="T20" fmla="*/ 173 w 517"/>
                <a:gd name="T21" fmla="*/ 214 h 696"/>
                <a:gd name="T22" fmla="*/ 170 w 517"/>
                <a:gd name="T23" fmla="*/ 212 h 696"/>
                <a:gd name="T24" fmla="*/ 164 w 517"/>
                <a:gd name="T25" fmla="*/ 205 h 696"/>
                <a:gd name="T26" fmla="*/ 159 w 517"/>
                <a:gd name="T27" fmla="*/ 201 h 696"/>
                <a:gd name="T28" fmla="*/ 154 w 517"/>
                <a:gd name="T29" fmla="*/ 196 h 696"/>
                <a:gd name="T30" fmla="*/ 148 w 517"/>
                <a:gd name="T31" fmla="*/ 191 h 696"/>
                <a:gd name="T32" fmla="*/ 141 w 517"/>
                <a:gd name="T33" fmla="*/ 184 h 696"/>
                <a:gd name="T34" fmla="*/ 135 w 517"/>
                <a:gd name="T35" fmla="*/ 178 h 696"/>
                <a:gd name="T36" fmla="*/ 127 w 517"/>
                <a:gd name="T37" fmla="*/ 172 h 696"/>
                <a:gd name="T38" fmla="*/ 121 w 517"/>
                <a:gd name="T39" fmla="*/ 165 h 696"/>
                <a:gd name="T40" fmla="*/ 114 w 517"/>
                <a:gd name="T41" fmla="*/ 158 h 696"/>
                <a:gd name="T42" fmla="*/ 107 w 517"/>
                <a:gd name="T43" fmla="*/ 151 h 696"/>
                <a:gd name="T44" fmla="*/ 101 w 517"/>
                <a:gd name="T45" fmla="*/ 145 h 696"/>
                <a:gd name="T46" fmla="*/ 95 w 517"/>
                <a:gd name="T47" fmla="*/ 139 h 696"/>
                <a:gd name="T48" fmla="*/ 90 w 517"/>
                <a:gd name="T49" fmla="*/ 132 h 696"/>
                <a:gd name="T50" fmla="*/ 85 w 517"/>
                <a:gd name="T51" fmla="*/ 126 h 696"/>
                <a:gd name="T52" fmla="*/ 79 w 517"/>
                <a:gd name="T53" fmla="*/ 120 h 696"/>
                <a:gd name="T54" fmla="*/ 74 w 517"/>
                <a:gd name="T55" fmla="*/ 113 h 696"/>
                <a:gd name="T56" fmla="*/ 68 w 517"/>
                <a:gd name="T57" fmla="*/ 106 h 696"/>
                <a:gd name="T58" fmla="*/ 62 w 517"/>
                <a:gd name="T59" fmla="*/ 99 h 696"/>
                <a:gd name="T60" fmla="*/ 56 w 517"/>
                <a:gd name="T61" fmla="*/ 92 h 696"/>
                <a:gd name="T62" fmla="*/ 50 w 517"/>
                <a:gd name="T63" fmla="*/ 85 h 696"/>
                <a:gd name="T64" fmla="*/ 44 w 517"/>
                <a:gd name="T65" fmla="*/ 78 h 696"/>
                <a:gd name="T66" fmla="*/ 39 w 517"/>
                <a:gd name="T67" fmla="*/ 72 h 696"/>
                <a:gd name="T68" fmla="*/ 34 w 517"/>
                <a:gd name="T69" fmla="*/ 65 h 696"/>
                <a:gd name="T70" fmla="*/ 25 w 517"/>
                <a:gd name="T71" fmla="*/ 54 h 696"/>
                <a:gd name="T72" fmla="*/ 17 w 517"/>
                <a:gd name="T73" fmla="*/ 39 h 696"/>
                <a:gd name="T74" fmla="*/ 19 w 517"/>
                <a:gd name="T75" fmla="*/ 31 h 696"/>
                <a:gd name="T76" fmla="*/ 23 w 517"/>
                <a:gd name="T77" fmla="*/ 26 h 696"/>
                <a:gd name="T78" fmla="*/ 29 w 517"/>
                <a:gd name="T79" fmla="*/ 21 h 696"/>
                <a:gd name="T80" fmla="*/ 21 w 517"/>
                <a:gd name="T81" fmla="*/ 0 h 696"/>
                <a:gd name="T82" fmla="*/ 21 w 517"/>
                <a:gd name="T83" fmla="*/ 0 h 6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7" h="696">
                  <a:moveTo>
                    <a:pt x="62" y="0"/>
                  </a:moveTo>
                  <a:lnTo>
                    <a:pt x="33" y="14"/>
                  </a:lnTo>
                  <a:lnTo>
                    <a:pt x="0" y="77"/>
                  </a:lnTo>
                  <a:lnTo>
                    <a:pt x="10" y="128"/>
                  </a:lnTo>
                  <a:lnTo>
                    <a:pt x="22" y="156"/>
                  </a:lnTo>
                  <a:lnTo>
                    <a:pt x="37" y="182"/>
                  </a:lnTo>
                  <a:lnTo>
                    <a:pt x="64" y="224"/>
                  </a:lnTo>
                  <a:lnTo>
                    <a:pt x="77" y="242"/>
                  </a:lnTo>
                  <a:lnTo>
                    <a:pt x="215" y="406"/>
                  </a:lnTo>
                  <a:lnTo>
                    <a:pt x="484" y="696"/>
                  </a:lnTo>
                  <a:lnTo>
                    <a:pt x="517" y="641"/>
                  </a:lnTo>
                  <a:lnTo>
                    <a:pt x="509" y="635"/>
                  </a:lnTo>
                  <a:lnTo>
                    <a:pt x="489" y="615"/>
                  </a:lnTo>
                  <a:lnTo>
                    <a:pt x="474" y="603"/>
                  </a:lnTo>
                  <a:lnTo>
                    <a:pt x="459" y="588"/>
                  </a:lnTo>
                  <a:lnTo>
                    <a:pt x="441" y="572"/>
                  </a:lnTo>
                  <a:lnTo>
                    <a:pt x="422" y="552"/>
                  </a:lnTo>
                  <a:lnTo>
                    <a:pt x="402" y="535"/>
                  </a:lnTo>
                  <a:lnTo>
                    <a:pt x="380" y="515"/>
                  </a:lnTo>
                  <a:lnTo>
                    <a:pt x="361" y="495"/>
                  </a:lnTo>
                  <a:lnTo>
                    <a:pt x="340" y="474"/>
                  </a:lnTo>
                  <a:lnTo>
                    <a:pt x="321" y="454"/>
                  </a:lnTo>
                  <a:lnTo>
                    <a:pt x="302" y="434"/>
                  </a:lnTo>
                  <a:lnTo>
                    <a:pt x="285" y="416"/>
                  </a:lnTo>
                  <a:lnTo>
                    <a:pt x="269" y="397"/>
                  </a:lnTo>
                  <a:lnTo>
                    <a:pt x="255" y="378"/>
                  </a:lnTo>
                  <a:lnTo>
                    <a:pt x="237" y="359"/>
                  </a:lnTo>
                  <a:lnTo>
                    <a:pt x="220" y="339"/>
                  </a:lnTo>
                  <a:lnTo>
                    <a:pt x="203" y="319"/>
                  </a:lnTo>
                  <a:lnTo>
                    <a:pt x="185" y="297"/>
                  </a:lnTo>
                  <a:lnTo>
                    <a:pt x="167" y="277"/>
                  </a:lnTo>
                  <a:lnTo>
                    <a:pt x="150" y="256"/>
                  </a:lnTo>
                  <a:lnTo>
                    <a:pt x="132" y="235"/>
                  </a:lnTo>
                  <a:lnTo>
                    <a:pt x="116" y="216"/>
                  </a:lnTo>
                  <a:lnTo>
                    <a:pt x="103" y="196"/>
                  </a:lnTo>
                  <a:lnTo>
                    <a:pt x="76" y="162"/>
                  </a:lnTo>
                  <a:lnTo>
                    <a:pt x="52" y="117"/>
                  </a:lnTo>
                  <a:lnTo>
                    <a:pt x="56" y="93"/>
                  </a:lnTo>
                  <a:lnTo>
                    <a:pt x="69" y="78"/>
                  </a:lnTo>
                  <a:lnTo>
                    <a:pt x="87" y="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0" name="Freeform 29">
              <a:extLst>
                <a:ext uri="{FF2B5EF4-FFF2-40B4-BE49-F238E27FC236}">
                  <a16:creationId xmlns:a16="http://schemas.microsoft.com/office/drawing/2014/main" id="{2E6EF8B9-D045-4948-B734-AD429652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" y="2097"/>
              <a:ext cx="153" cy="386"/>
            </a:xfrm>
            <a:custGeom>
              <a:avLst/>
              <a:gdLst>
                <a:gd name="T0" fmla="*/ 0 w 458"/>
                <a:gd name="T1" fmla="*/ 42 h 1156"/>
                <a:gd name="T2" fmla="*/ 3 w 458"/>
                <a:gd name="T3" fmla="*/ 38 h 1156"/>
                <a:gd name="T4" fmla="*/ 6 w 458"/>
                <a:gd name="T5" fmla="*/ 34 h 1156"/>
                <a:gd name="T6" fmla="*/ 10 w 458"/>
                <a:gd name="T7" fmla="*/ 30 h 1156"/>
                <a:gd name="T8" fmla="*/ 15 w 458"/>
                <a:gd name="T9" fmla="*/ 24 h 1156"/>
                <a:gd name="T10" fmla="*/ 21 w 458"/>
                <a:gd name="T11" fmla="*/ 19 h 1156"/>
                <a:gd name="T12" fmla="*/ 28 w 458"/>
                <a:gd name="T13" fmla="*/ 13 h 1156"/>
                <a:gd name="T14" fmla="*/ 35 w 458"/>
                <a:gd name="T15" fmla="*/ 9 h 1156"/>
                <a:gd name="T16" fmla="*/ 43 w 458"/>
                <a:gd name="T17" fmla="*/ 5 h 1156"/>
                <a:gd name="T18" fmla="*/ 52 w 458"/>
                <a:gd name="T19" fmla="*/ 1 h 1156"/>
                <a:gd name="T20" fmla="*/ 70 w 458"/>
                <a:gd name="T21" fmla="*/ 0 h 1156"/>
                <a:gd name="T22" fmla="*/ 91 w 458"/>
                <a:gd name="T23" fmla="*/ 7 h 1156"/>
                <a:gd name="T24" fmla="*/ 101 w 458"/>
                <a:gd name="T25" fmla="*/ 15 h 1156"/>
                <a:gd name="T26" fmla="*/ 106 w 458"/>
                <a:gd name="T27" fmla="*/ 20 h 1156"/>
                <a:gd name="T28" fmla="*/ 112 w 458"/>
                <a:gd name="T29" fmla="*/ 25 h 1156"/>
                <a:gd name="T30" fmla="*/ 129 w 458"/>
                <a:gd name="T31" fmla="*/ 55 h 1156"/>
                <a:gd name="T32" fmla="*/ 136 w 458"/>
                <a:gd name="T33" fmla="*/ 72 h 1156"/>
                <a:gd name="T34" fmla="*/ 141 w 458"/>
                <a:gd name="T35" fmla="*/ 91 h 1156"/>
                <a:gd name="T36" fmla="*/ 148 w 458"/>
                <a:gd name="T37" fmla="*/ 131 h 1156"/>
                <a:gd name="T38" fmla="*/ 152 w 458"/>
                <a:gd name="T39" fmla="*/ 172 h 1156"/>
                <a:gd name="T40" fmla="*/ 153 w 458"/>
                <a:gd name="T41" fmla="*/ 201 h 1156"/>
                <a:gd name="T42" fmla="*/ 152 w 458"/>
                <a:gd name="T43" fmla="*/ 242 h 1156"/>
                <a:gd name="T44" fmla="*/ 148 w 458"/>
                <a:gd name="T45" fmla="*/ 276 h 1156"/>
                <a:gd name="T46" fmla="*/ 144 w 458"/>
                <a:gd name="T47" fmla="*/ 294 h 1156"/>
                <a:gd name="T48" fmla="*/ 139 w 458"/>
                <a:gd name="T49" fmla="*/ 310 h 1156"/>
                <a:gd name="T50" fmla="*/ 133 w 458"/>
                <a:gd name="T51" fmla="*/ 323 h 1156"/>
                <a:gd name="T52" fmla="*/ 127 w 458"/>
                <a:gd name="T53" fmla="*/ 335 h 1156"/>
                <a:gd name="T54" fmla="*/ 121 w 458"/>
                <a:gd name="T55" fmla="*/ 344 h 1156"/>
                <a:gd name="T56" fmla="*/ 116 w 458"/>
                <a:gd name="T57" fmla="*/ 350 h 1156"/>
                <a:gd name="T58" fmla="*/ 111 w 458"/>
                <a:gd name="T59" fmla="*/ 355 h 1156"/>
                <a:gd name="T60" fmla="*/ 106 w 458"/>
                <a:gd name="T61" fmla="*/ 360 h 1156"/>
                <a:gd name="T62" fmla="*/ 99 w 458"/>
                <a:gd name="T63" fmla="*/ 368 h 1156"/>
                <a:gd name="T64" fmla="*/ 87 w 458"/>
                <a:gd name="T65" fmla="*/ 377 h 1156"/>
                <a:gd name="T66" fmla="*/ 70 w 458"/>
                <a:gd name="T67" fmla="*/ 386 h 1156"/>
                <a:gd name="T68" fmla="*/ 68 w 458"/>
                <a:gd name="T69" fmla="*/ 368 h 1156"/>
                <a:gd name="T70" fmla="*/ 82 w 458"/>
                <a:gd name="T71" fmla="*/ 359 h 1156"/>
                <a:gd name="T72" fmla="*/ 91 w 458"/>
                <a:gd name="T73" fmla="*/ 349 h 1156"/>
                <a:gd name="T74" fmla="*/ 99 w 458"/>
                <a:gd name="T75" fmla="*/ 338 h 1156"/>
                <a:gd name="T76" fmla="*/ 107 w 458"/>
                <a:gd name="T77" fmla="*/ 325 h 1156"/>
                <a:gd name="T78" fmla="*/ 115 w 458"/>
                <a:gd name="T79" fmla="*/ 308 h 1156"/>
                <a:gd name="T80" fmla="*/ 122 w 458"/>
                <a:gd name="T81" fmla="*/ 286 h 1156"/>
                <a:gd name="T82" fmla="*/ 127 w 458"/>
                <a:gd name="T83" fmla="*/ 261 h 1156"/>
                <a:gd name="T84" fmla="*/ 128 w 458"/>
                <a:gd name="T85" fmla="*/ 230 h 1156"/>
                <a:gd name="T86" fmla="*/ 129 w 458"/>
                <a:gd name="T87" fmla="*/ 197 h 1156"/>
                <a:gd name="T88" fmla="*/ 124 w 458"/>
                <a:gd name="T89" fmla="*/ 133 h 1156"/>
                <a:gd name="T90" fmla="*/ 119 w 458"/>
                <a:gd name="T91" fmla="*/ 100 h 1156"/>
                <a:gd name="T92" fmla="*/ 115 w 458"/>
                <a:gd name="T93" fmla="*/ 84 h 1156"/>
                <a:gd name="T94" fmla="*/ 110 w 458"/>
                <a:gd name="T95" fmla="*/ 69 h 1156"/>
                <a:gd name="T96" fmla="*/ 105 w 458"/>
                <a:gd name="T97" fmla="*/ 56 h 1156"/>
                <a:gd name="T98" fmla="*/ 99 w 458"/>
                <a:gd name="T99" fmla="*/ 45 h 1156"/>
                <a:gd name="T100" fmla="*/ 92 w 458"/>
                <a:gd name="T101" fmla="*/ 36 h 1156"/>
                <a:gd name="T102" fmla="*/ 88 w 458"/>
                <a:gd name="T103" fmla="*/ 33 h 1156"/>
                <a:gd name="T104" fmla="*/ 85 w 458"/>
                <a:gd name="T105" fmla="*/ 30 h 1156"/>
                <a:gd name="T106" fmla="*/ 76 w 458"/>
                <a:gd name="T107" fmla="*/ 25 h 1156"/>
                <a:gd name="T108" fmla="*/ 68 w 458"/>
                <a:gd name="T109" fmla="*/ 23 h 1156"/>
                <a:gd name="T110" fmla="*/ 55 w 458"/>
                <a:gd name="T111" fmla="*/ 23 h 1156"/>
                <a:gd name="T112" fmla="*/ 44 w 458"/>
                <a:gd name="T113" fmla="*/ 28 h 1156"/>
                <a:gd name="T114" fmla="*/ 35 w 458"/>
                <a:gd name="T115" fmla="*/ 37 h 1156"/>
                <a:gd name="T116" fmla="*/ 24 w 458"/>
                <a:gd name="T117" fmla="*/ 57 h 1156"/>
                <a:gd name="T118" fmla="*/ 20 w 458"/>
                <a:gd name="T119" fmla="*/ 67 h 1156"/>
                <a:gd name="T120" fmla="*/ 0 w 458"/>
                <a:gd name="T121" fmla="*/ 42 h 1156"/>
                <a:gd name="T122" fmla="*/ 0 w 458"/>
                <a:gd name="T123" fmla="*/ 42 h 11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58" h="1156">
                  <a:moveTo>
                    <a:pt x="0" y="125"/>
                  </a:moveTo>
                  <a:lnTo>
                    <a:pt x="9" y="114"/>
                  </a:lnTo>
                  <a:lnTo>
                    <a:pt x="18" y="102"/>
                  </a:lnTo>
                  <a:lnTo>
                    <a:pt x="29" y="89"/>
                  </a:lnTo>
                  <a:lnTo>
                    <a:pt x="45" y="73"/>
                  </a:lnTo>
                  <a:lnTo>
                    <a:pt x="62" y="57"/>
                  </a:lnTo>
                  <a:lnTo>
                    <a:pt x="83" y="40"/>
                  </a:lnTo>
                  <a:lnTo>
                    <a:pt x="105" y="26"/>
                  </a:lnTo>
                  <a:lnTo>
                    <a:pt x="130" y="14"/>
                  </a:lnTo>
                  <a:lnTo>
                    <a:pt x="156" y="4"/>
                  </a:lnTo>
                  <a:lnTo>
                    <a:pt x="211" y="0"/>
                  </a:lnTo>
                  <a:lnTo>
                    <a:pt x="272" y="22"/>
                  </a:lnTo>
                  <a:lnTo>
                    <a:pt x="303" y="44"/>
                  </a:lnTo>
                  <a:lnTo>
                    <a:pt x="318" y="59"/>
                  </a:lnTo>
                  <a:lnTo>
                    <a:pt x="334" y="76"/>
                  </a:lnTo>
                  <a:lnTo>
                    <a:pt x="387" y="164"/>
                  </a:lnTo>
                  <a:lnTo>
                    <a:pt x="407" y="215"/>
                  </a:lnTo>
                  <a:lnTo>
                    <a:pt x="423" y="272"/>
                  </a:lnTo>
                  <a:lnTo>
                    <a:pt x="444" y="391"/>
                  </a:lnTo>
                  <a:lnTo>
                    <a:pt x="455" y="514"/>
                  </a:lnTo>
                  <a:lnTo>
                    <a:pt x="458" y="603"/>
                  </a:lnTo>
                  <a:lnTo>
                    <a:pt x="455" y="725"/>
                  </a:lnTo>
                  <a:lnTo>
                    <a:pt x="444" y="826"/>
                  </a:lnTo>
                  <a:lnTo>
                    <a:pt x="431" y="879"/>
                  </a:lnTo>
                  <a:lnTo>
                    <a:pt x="415" y="928"/>
                  </a:lnTo>
                  <a:lnTo>
                    <a:pt x="398" y="968"/>
                  </a:lnTo>
                  <a:lnTo>
                    <a:pt x="380" y="1002"/>
                  </a:lnTo>
                  <a:lnTo>
                    <a:pt x="363" y="1029"/>
                  </a:lnTo>
                  <a:lnTo>
                    <a:pt x="346" y="1048"/>
                  </a:lnTo>
                  <a:lnTo>
                    <a:pt x="333" y="1064"/>
                  </a:lnTo>
                  <a:lnTo>
                    <a:pt x="318" y="1078"/>
                  </a:lnTo>
                  <a:lnTo>
                    <a:pt x="295" y="1103"/>
                  </a:lnTo>
                  <a:lnTo>
                    <a:pt x="260" y="1128"/>
                  </a:lnTo>
                  <a:lnTo>
                    <a:pt x="209" y="1156"/>
                  </a:lnTo>
                  <a:lnTo>
                    <a:pt x="204" y="1102"/>
                  </a:lnTo>
                  <a:lnTo>
                    <a:pt x="245" y="1074"/>
                  </a:lnTo>
                  <a:lnTo>
                    <a:pt x="272" y="1046"/>
                  </a:lnTo>
                  <a:lnTo>
                    <a:pt x="296" y="1013"/>
                  </a:lnTo>
                  <a:lnTo>
                    <a:pt x="321" y="972"/>
                  </a:lnTo>
                  <a:lnTo>
                    <a:pt x="344" y="921"/>
                  </a:lnTo>
                  <a:lnTo>
                    <a:pt x="364" y="857"/>
                  </a:lnTo>
                  <a:lnTo>
                    <a:pt x="379" y="781"/>
                  </a:lnTo>
                  <a:lnTo>
                    <a:pt x="383" y="689"/>
                  </a:lnTo>
                  <a:lnTo>
                    <a:pt x="386" y="589"/>
                  </a:lnTo>
                  <a:lnTo>
                    <a:pt x="372" y="399"/>
                  </a:lnTo>
                  <a:lnTo>
                    <a:pt x="355" y="298"/>
                  </a:lnTo>
                  <a:lnTo>
                    <a:pt x="343" y="251"/>
                  </a:lnTo>
                  <a:lnTo>
                    <a:pt x="330" y="208"/>
                  </a:lnTo>
                  <a:lnTo>
                    <a:pt x="314" y="169"/>
                  </a:lnTo>
                  <a:lnTo>
                    <a:pt x="296" y="136"/>
                  </a:lnTo>
                  <a:lnTo>
                    <a:pt x="276" y="109"/>
                  </a:lnTo>
                  <a:lnTo>
                    <a:pt x="264" y="98"/>
                  </a:lnTo>
                  <a:lnTo>
                    <a:pt x="253" y="89"/>
                  </a:lnTo>
                  <a:lnTo>
                    <a:pt x="228" y="75"/>
                  </a:lnTo>
                  <a:lnTo>
                    <a:pt x="205" y="69"/>
                  </a:lnTo>
                  <a:lnTo>
                    <a:pt x="165" y="69"/>
                  </a:lnTo>
                  <a:lnTo>
                    <a:pt x="132" y="85"/>
                  </a:lnTo>
                  <a:lnTo>
                    <a:pt x="106" y="111"/>
                  </a:lnTo>
                  <a:lnTo>
                    <a:pt x="72" y="170"/>
                  </a:lnTo>
                  <a:lnTo>
                    <a:pt x="61" y="200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1" name="Freeform 30">
              <a:extLst>
                <a:ext uri="{FF2B5EF4-FFF2-40B4-BE49-F238E27FC236}">
                  <a16:creationId xmlns:a16="http://schemas.microsoft.com/office/drawing/2014/main" id="{D58AB6D7-75AF-4CBD-97BC-F05168C0F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" y="2048"/>
              <a:ext cx="129" cy="207"/>
            </a:xfrm>
            <a:custGeom>
              <a:avLst/>
              <a:gdLst>
                <a:gd name="T0" fmla="*/ 33 w 388"/>
                <a:gd name="T1" fmla="*/ 154 h 619"/>
                <a:gd name="T2" fmla="*/ 42 w 388"/>
                <a:gd name="T3" fmla="*/ 163 h 619"/>
                <a:gd name="T4" fmla="*/ 51 w 388"/>
                <a:gd name="T5" fmla="*/ 171 h 619"/>
                <a:gd name="T6" fmla="*/ 61 w 388"/>
                <a:gd name="T7" fmla="*/ 179 h 619"/>
                <a:gd name="T8" fmla="*/ 77 w 388"/>
                <a:gd name="T9" fmla="*/ 188 h 619"/>
                <a:gd name="T10" fmla="*/ 97 w 388"/>
                <a:gd name="T11" fmla="*/ 189 h 619"/>
                <a:gd name="T12" fmla="*/ 109 w 388"/>
                <a:gd name="T13" fmla="*/ 177 h 619"/>
                <a:gd name="T14" fmla="*/ 106 w 388"/>
                <a:gd name="T15" fmla="*/ 144 h 619"/>
                <a:gd name="T16" fmla="*/ 98 w 388"/>
                <a:gd name="T17" fmla="*/ 129 h 619"/>
                <a:gd name="T18" fmla="*/ 88 w 388"/>
                <a:gd name="T19" fmla="*/ 120 h 619"/>
                <a:gd name="T20" fmla="*/ 73 w 388"/>
                <a:gd name="T21" fmla="*/ 110 h 619"/>
                <a:gd name="T22" fmla="*/ 56 w 388"/>
                <a:gd name="T23" fmla="*/ 98 h 619"/>
                <a:gd name="T24" fmla="*/ 38 w 388"/>
                <a:gd name="T25" fmla="*/ 84 h 619"/>
                <a:gd name="T26" fmla="*/ 25 w 388"/>
                <a:gd name="T27" fmla="*/ 73 h 619"/>
                <a:gd name="T28" fmla="*/ 17 w 388"/>
                <a:gd name="T29" fmla="*/ 65 h 619"/>
                <a:gd name="T30" fmla="*/ 3 w 388"/>
                <a:gd name="T31" fmla="*/ 45 h 619"/>
                <a:gd name="T32" fmla="*/ 4 w 388"/>
                <a:gd name="T33" fmla="*/ 15 h 619"/>
                <a:gd name="T34" fmla="*/ 13 w 388"/>
                <a:gd name="T35" fmla="*/ 6 h 619"/>
                <a:gd name="T36" fmla="*/ 27 w 388"/>
                <a:gd name="T37" fmla="*/ 1 h 619"/>
                <a:gd name="T38" fmla="*/ 73 w 388"/>
                <a:gd name="T39" fmla="*/ 8 h 619"/>
                <a:gd name="T40" fmla="*/ 91 w 388"/>
                <a:gd name="T41" fmla="*/ 27 h 619"/>
                <a:gd name="T42" fmla="*/ 87 w 388"/>
                <a:gd name="T43" fmla="*/ 57 h 619"/>
                <a:gd name="T44" fmla="*/ 73 w 388"/>
                <a:gd name="T45" fmla="*/ 66 h 619"/>
                <a:gd name="T46" fmla="*/ 42 w 388"/>
                <a:gd name="T47" fmla="*/ 57 h 619"/>
                <a:gd name="T48" fmla="*/ 30 w 388"/>
                <a:gd name="T49" fmla="*/ 40 h 619"/>
                <a:gd name="T50" fmla="*/ 35 w 388"/>
                <a:gd name="T51" fmla="*/ 22 h 619"/>
                <a:gd name="T52" fmla="*/ 54 w 388"/>
                <a:gd name="T53" fmla="*/ 22 h 619"/>
                <a:gd name="T54" fmla="*/ 44 w 388"/>
                <a:gd name="T55" fmla="*/ 33 h 619"/>
                <a:gd name="T56" fmla="*/ 47 w 388"/>
                <a:gd name="T57" fmla="*/ 45 h 619"/>
                <a:gd name="T58" fmla="*/ 69 w 388"/>
                <a:gd name="T59" fmla="*/ 49 h 619"/>
                <a:gd name="T60" fmla="*/ 71 w 388"/>
                <a:gd name="T61" fmla="*/ 28 h 619"/>
                <a:gd name="T62" fmla="*/ 64 w 388"/>
                <a:gd name="T63" fmla="*/ 19 h 619"/>
                <a:gd name="T64" fmla="*/ 52 w 388"/>
                <a:gd name="T65" fmla="*/ 14 h 619"/>
                <a:gd name="T66" fmla="*/ 26 w 388"/>
                <a:gd name="T67" fmla="*/ 16 h 619"/>
                <a:gd name="T68" fmla="*/ 19 w 388"/>
                <a:gd name="T69" fmla="*/ 33 h 619"/>
                <a:gd name="T70" fmla="*/ 24 w 388"/>
                <a:gd name="T71" fmla="*/ 49 h 619"/>
                <a:gd name="T72" fmla="*/ 34 w 388"/>
                <a:gd name="T73" fmla="*/ 60 h 619"/>
                <a:gd name="T74" fmla="*/ 50 w 388"/>
                <a:gd name="T75" fmla="*/ 74 h 619"/>
                <a:gd name="T76" fmla="*/ 61 w 388"/>
                <a:gd name="T77" fmla="*/ 83 h 619"/>
                <a:gd name="T78" fmla="*/ 73 w 388"/>
                <a:gd name="T79" fmla="*/ 91 h 619"/>
                <a:gd name="T80" fmla="*/ 87 w 388"/>
                <a:gd name="T81" fmla="*/ 101 h 619"/>
                <a:gd name="T82" fmla="*/ 100 w 388"/>
                <a:gd name="T83" fmla="*/ 111 h 619"/>
                <a:gd name="T84" fmla="*/ 112 w 388"/>
                <a:gd name="T85" fmla="*/ 122 h 619"/>
                <a:gd name="T86" fmla="*/ 129 w 388"/>
                <a:gd name="T87" fmla="*/ 164 h 619"/>
                <a:gd name="T88" fmla="*/ 123 w 388"/>
                <a:gd name="T89" fmla="*/ 189 h 619"/>
                <a:gd name="T90" fmla="*/ 110 w 388"/>
                <a:gd name="T91" fmla="*/ 203 h 619"/>
                <a:gd name="T92" fmla="*/ 94 w 388"/>
                <a:gd name="T93" fmla="*/ 207 h 619"/>
                <a:gd name="T94" fmla="*/ 64 w 388"/>
                <a:gd name="T95" fmla="*/ 199 h 619"/>
                <a:gd name="T96" fmla="*/ 48 w 388"/>
                <a:gd name="T97" fmla="*/ 189 h 619"/>
                <a:gd name="T98" fmla="*/ 36 w 388"/>
                <a:gd name="T99" fmla="*/ 179 h 619"/>
                <a:gd name="T100" fmla="*/ 31 w 388"/>
                <a:gd name="T101" fmla="*/ 152 h 61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88" h="619">
                  <a:moveTo>
                    <a:pt x="93" y="455"/>
                  </a:moveTo>
                  <a:lnTo>
                    <a:pt x="99" y="460"/>
                  </a:lnTo>
                  <a:lnTo>
                    <a:pt x="114" y="477"/>
                  </a:lnTo>
                  <a:lnTo>
                    <a:pt x="125" y="488"/>
                  </a:lnTo>
                  <a:lnTo>
                    <a:pt x="139" y="499"/>
                  </a:lnTo>
                  <a:lnTo>
                    <a:pt x="152" y="511"/>
                  </a:lnTo>
                  <a:lnTo>
                    <a:pt x="168" y="524"/>
                  </a:lnTo>
                  <a:lnTo>
                    <a:pt x="184" y="535"/>
                  </a:lnTo>
                  <a:lnTo>
                    <a:pt x="200" y="546"/>
                  </a:lnTo>
                  <a:lnTo>
                    <a:pt x="233" y="563"/>
                  </a:lnTo>
                  <a:lnTo>
                    <a:pt x="264" y="571"/>
                  </a:lnTo>
                  <a:lnTo>
                    <a:pt x="293" y="566"/>
                  </a:lnTo>
                  <a:lnTo>
                    <a:pt x="314" y="550"/>
                  </a:lnTo>
                  <a:lnTo>
                    <a:pt x="327" y="530"/>
                  </a:lnTo>
                  <a:lnTo>
                    <a:pt x="333" y="481"/>
                  </a:lnTo>
                  <a:lnTo>
                    <a:pt x="320" y="432"/>
                  </a:lnTo>
                  <a:lnTo>
                    <a:pt x="302" y="393"/>
                  </a:lnTo>
                  <a:lnTo>
                    <a:pt x="295" y="385"/>
                  </a:lnTo>
                  <a:lnTo>
                    <a:pt x="283" y="374"/>
                  </a:lnTo>
                  <a:lnTo>
                    <a:pt x="266" y="360"/>
                  </a:lnTo>
                  <a:lnTo>
                    <a:pt x="245" y="347"/>
                  </a:lnTo>
                  <a:lnTo>
                    <a:pt x="221" y="330"/>
                  </a:lnTo>
                  <a:lnTo>
                    <a:pt x="194" y="313"/>
                  </a:lnTo>
                  <a:lnTo>
                    <a:pt x="168" y="293"/>
                  </a:lnTo>
                  <a:lnTo>
                    <a:pt x="141" y="274"/>
                  </a:lnTo>
                  <a:lnTo>
                    <a:pt x="113" y="252"/>
                  </a:lnTo>
                  <a:lnTo>
                    <a:pt x="87" y="230"/>
                  </a:lnTo>
                  <a:lnTo>
                    <a:pt x="75" y="218"/>
                  </a:lnTo>
                  <a:lnTo>
                    <a:pt x="63" y="207"/>
                  </a:lnTo>
                  <a:lnTo>
                    <a:pt x="51" y="195"/>
                  </a:lnTo>
                  <a:lnTo>
                    <a:pt x="42" y="183"/>
                  </a:lnTo>
                  <a:lnTo>
                    <a:pt x="10" y="136"/>
                  </a:lnTo>
                  <a:lnTo>
                    <a:pt x="0" y="85"/>
                  </a:lnTo>
                  <a:lnTo>
                    <a:pt x="11" y="44"/>
                  </a:lnTo>
                  <a:lnTo>
                    <a:pt x="24" y="30"/>
                  </a:lnTo>
                  <a:lnTo>
                    <a:pt x="40" y="18"/>
                  </a:lnTo>
                  <a:lnTo>
                    <a:pt x="58" y="8"/>
                  </a:lnTo>
                  <a:lnTo>
                    <a:pt x="80" y="3"/>
                  </a:lnTo>
                  <a:lnTo>
                    <a:pt x="125" y="0"/>
                  </a:lnTo>
                  <a:lnTo>
                    <a:pt x="219" y="24"/>
                  </a:lnTo>
                  <a:lnTo>
                    <a:pt x="253" y="49"/>
                  </a:lnTo>
                  <a:lnTo>
                    <a:pt x="273" y="81"/>
                  </a:lnTo>
                  <a:lnTo>
                    <a:pt x="276" y="144"/>
                  </a:lnTo>
                  <a:lnTo>
                    <a:pt x="263" y="169"/>
                  </a:lnTo>
                  <a:lnTo>
                    <a:pt x="244" y="186"/>
                  </a:lnTo>
                  <a:lnTo>
                    <a:pt x="220" y="197"/>
                  </a:lnTo>
                  <a:lnTo>
                    <a:pt x="190" y="197"/>
                  </a:lnTo>
                  <a:lnTo>
                    <a:pt x="127" y="169"/>
                  </a:lnTo>
                  <a:lnTo>
                    <a:pt x="103" y="142"/>
                  </a:lnTo>
                  <a:lnTo>
                    <a:pt x="89" y="121"/>
                  </a:lnTo>
                  <a:lnTo>
                    <a:pt x="89" y="86"/>
                  </a:lnTo>
                  <a:lnTo>
                    <a:pt x="105" y="67"/>
                  </a:lnTo>
                  <a:lnTo>
                    <a:pt x="114" y="60"/>
                  </a:lnTo>
                  <a:lnTo>
                    <a:pt x="163" y="67"/>
                  </a:lnTo>
                  <a:lnTo>
                    <a:pt x="152" y="75"/>
                  </a:lnTo>
                  <a:lnTo>
                    <a:pt x="133" y="98"/>
                  </a:lnTo>
                  <a:lnTo>
                    <a:pt x="127" y="125"/>
                  </a:lnTo>
                  <a:lnTo>
                    <a:pt x="140" y="136"/>
                  </a:lnTo>
                  <a:lnTo>
                    <a:pt x="163" y="146"/>
                  </a:lnTo>
                  <a:lnTo>
                    <a:pt x="209" y="146"/>
                  </a:lnTo>
                  <a:lnTo>
                    <a:pt x="224" y="119"/>
                  </a:lnTo>
                  <a:lnTo>
                    <a:pt x="215" y="85"/>
                  </a:lnTo>
                  <a:lnTo>
                    <a:pt x="206" y="70"/>
                  </a:lnTo>
                  <a:lnTo>
                    <a:pt x="192" y="58"/>
                  </a:lnTo>
                  <a:lnTo>
                    <a:pt x="176" y="49"/>
                  </a:lnTo>
                  <a:lnTo>
                    <a:pt x="156" y="41"/>
                  </a:lnTo>
                  <a:lnTo>
                    <a:pt x="114" y="38"/>
                  </a:lnTo>
                  <a:lnTo>
                    <a:pt x="77" y="49"/>
                  </a:lnTo>
                  <a:lnTo>
                    <a:pt x="58" y="81"/>
                  </a:lnTo>
                  <a:lnTo>
                    <a:pt x="57" y="100"/>
                  </a:lnTo>
                  <a:lnTo>
                    <a:pt x="58" y="117"/>
                  </a:lnTo>
                  <a:lnTo>
                    <a:pt x="72" y="147"/>
                  </a:lnTo>
                  <a:lnTo>
                    <a:pt x="85" y="163"/>
                  </a:lnTo>
                  <a:lnTo>
                    <a:pt x="103" y="179"/>
                  </a:lnTo>
                  <a:lnTo>
                    <a:pt x="123" y="198"/>
                  </a:lnTo>
                  <a:lnTo>
                    <a:pt x="150" y="221"/>
                  </a:lnTo>
                  <a:lnTo>
                    <a:pt x="167" y="234"/>
                  </a:lnTo>
                  <a:lnTo>
                    <a:pt x="184" y="247"/>
                  </a:lnTo>
                  <a:lnTo>
                    <a:pt x="202" y="259"/>
                  </a:lnTo>
                  <a:lnTo>
                    <a:pt x="221" y="273"/>
                  </a:lnTo>
                  <a:lnTo>
                    <a:pt x="242" y="286"/>
                  </a:lnTo>
                  <a:lnTo>
                    <a:pt x="262" y="301"/>
                  </a:lnTo>
                  <a:lnTo>
                    <a:pt x="282" y="316"/>
                  </a:lnTo>
                  <a:lnTo>
                    <a:pt x="301" y="332"/>
                  </a:lnTo>
                  <a:lnTo>
                    <a:pt x="320" y="347"/>
                  </a:lnTo>
                  <a:lnTo>
                    <a:pt x="336" y="365"/>
                  </a:lnTo>
                  <a:lnTo>
                    <a:pt x="365" y="402"/>
                  </a:lnTo>
                  <a:lnTo>
                    <a:pt x="388" y="490"/>
                  </a:lnTo>
                  <a:lnTo>
                    <a:pt x="382" y="533"/>
                  </a:lnTo>
                  <a:lnTo>
                    <a:pt x="369" y="566"/>
                  </a:lnTo>
                  <a:lnTo>
                    <a:pt x="352" y="591"/>
                  </a:lnTo>
                  <a:lnTo>
                    <a:pt x="331" y="607"/>
                  </a:lnTo>
                  <a:lnTo>
                    <a:pt x="308" y="616"/>
                  </a:lnTo>
                  <a:lnTo>
                    <a:pt x="284" y="619"/>
                  </a:lnTo>
                  <a:lnTo>
                    <a:pt x="238" y="615"/>
                  </a:lnTo>
                  <a:lnTo>
                    <a:pt x="192" y="595"/>
                  </a:lnTo>
                  <a:lnTo>
                    <a:pt x="168" y="580"/>
                  </a:lnTo>
                  <a:lnTo>
                    <a:pt x="145" y="564"/>
                  </a:lnTo>
                  <a:lnTo>
                    <a:pt x="124" y="550"/>
                  </a:lnTo>
                  <a:lnTo>
                    <a:pt x="108" y="536"/>
                  </a:lnTo>
                  <a:lnTo>
                    <a:pt x="93" y="524"/>
                  </a:lnTo>
                  <a:lnTo>
                    <a:pt x="93" y="4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2" name="Freeform 31">
              <a:extLst>
                <a:ext uri="{FF2B5EF4-FFF2-40B4-BE49-F238E27FC236}">
                  <a16:creationId xmlns:a16="http://schemas.microsoft.com/office/drawing/2014/main" id="{A9DDB4D7-1223-4B81-A3EF-5A7097B43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2482"/>
              <a:ext cx="65" cy="67"/>
            </a:xfrm>
            <a:custGeom>
              <a:avLst/>
              <a:gdLst>
                <a:gd name="T0" fmla="*/ 64 w 195"/>
                <a:gd name="T1" fmla="*/ 41 h 203"/>
                <a:gd name="T2" fmla="*/ 65 w 195"/>
                <a:gd name="T3" fmla="*/ 29 h 203"/>
                <a:gd name="T4" fmla="*/ 61 w 195"/>
                <a:gd name="T5" fmla="*/ 18 h 203"/>
                <a:gd name="T6" fmla="*/ 55 w 195"/>
                <a:gd name="T7" fmla="*/ 9 h 203"/>
                <a:gd name="T8" fmla="*/ 45 w 195"/>
                <a:gd name="T9" fmla="*/ 2 h 203"/>
                <a:gd name="T10" fmla="*/ 34 w 195"/>
                <a:gd name="T11" fmla="*/ 0 h 203"/>
                <a:gd name="T12" fmla="*/ 23 w 195"/>
                <a:gd name="T13" fmla="*/ 1 h 203"/>
                <a:gd name="T14" fmla="*/ 13 w 195"/>
                <a:gd name="T15" fmla="*/ 7 h 203"/>
                <a:gd name="T16" fmla="*/ 5 w 195"/>
                <a:gd name="T17" fmla="*/ 16 h 203"/>
                <a:gd name="T18" fmla="*/ 1 w 195"/>
                <a:gd name="T19" fmla="*/ 26 h 203"/>
                <a:gd name="T20" fmla="*/ 0 w 195"/>
                <a:gd name="T21" fmla="*/ 38 h 203"/>
                <a:gd name="T22" fmla="*/ 4 w 195"/>
                <a:gd name="T23" fmla="*/ 49 h 203"/>
                <a:gd name="T24" fmla="*/ 10 w 195"/>
                <a:gd name="T25" fmla="*/ 58 h 203"/>
                <a:gd name="T26" fmla="*/ 20 w 195"/>
                <a:gd name="T27" fmla="*/ 64 h 203"/>
                <a:gd name="T28" fmla="*/ 31 w 195"/>
                <a:gd name="T29" fmla="*/ 67 h 203"/>
                <a:gd name="T30" fmla="*/ 42 w 195"/>
                <a:gd name="T31" fmla="*/ 66 h 203"/>
                <a:gd name="T32" fmla="*/ 54 w 195"/>
                <a:gd name="T33" fmla="*/ 58 h 203"/>
                <a:gd name="T34" fmla="*/ 37 w 195"/>
                <a:gd name="T35" fmla="*/ 52 h 203"/>
                <a:gd name="T36" fmla="*/ 31 w 195"/>
                <a:gd name="T37" fmla="*/ 52 h 203"/>
                <a:gd name="T38" fmla="*/ 25 w 195"/>
                <a:gd name="T39" fmla="*/ 51 h 203"/>
                <a:gd name="T40" fmla="*/ 19 w 195"/>
                <a:gd name="T41" fmla="*/ 47 h 203"/>
                <a:gd name="T42" fmla="*/ 16 w 195"/>
                <a:gd name="T43" fmla="*/ 41 h 203"/>
                <a:gd name="T44" fmla="*/ 14 w 195"/>
                <a:gd name="T45" fmla="*/ 35 h 203"/>
                <a:gd name="T46" fmla="*/ 15 w 195"/>
                <a:gd name="T47" fmla="*/ 28 h 203"/>
                <a:gd name="T48" fmla="*/ 18 w 195"/>
                <a:gd name="T49" fmla="*/ 22 h 203"/>
                <a:gd name="T50" fmla="*/ 22 w 195"/>
                <a:gd name="T51" fmla="*/ 17 h 203"/>
                <a:gd name="T52" fmla="*/ 28 w 195"/>
                <a:gd name="T53" fmla="*/ 15 h 203"/>
                <a:gd name="T54" fmla="*/ 35 w 195"/>
                <a:gd name="T55" fmla="*/ 15 h 203"/>
                <a:gd name="T56" fmla="*/ 41 w 195"/>
                <a:gd name="T57" fmla="*/ 16 h 203"/>
                <a:gd name="T58" fmla="*/ 46 w 195"/>
                <a:gd name="T59" fmla="*/ 20 h 203"/>
                <a:gd name="T60" fmla="*/ 49 w 195"/>
                <a:gd name="T61" fmla="*/ 25 h 203"/>
                <a:gd name="T62" fmla="*/ 51 w 195"/>
                <a:gd name="T63" fmla="*/ 32 h 203"/>
                <a:gd name="T64" fmla="*/ 50 w 195"/>
                <a:gd name="T65" fmla="*/ 40 h 203"/>
                <a:gd name="T66" fmla="*/ 63 w 195"/>
                <a:gd name="T67" fmla="*/ 45 h 2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5" h="203">
                  <a:moveTo>
                    <a:pt x="190" y="137"/>
                  </a:moveTo>
                  <a:lnTo>
                    <a:pt x="193" y="124"/>
                  </a:lnTo>
                  <a:lnTo>
                    <a:pt x="195" y="106"/>
                  </a:lnTo>
                  <a:lnTo>
                    <a:pt x="195" y="88"/>
                  </a:lnTo>
                  <a:lnTo>
                    <a:pt x="191" y="71"/>
                  </a:lnTo>
                  <a:lnTo>
                    <a:pt x="184" y="56"/>
                  </a:lnTo>
                  <a:lnTo>
                    <a:pt x="176" y="40"/>
                  </a:lnTo>
                  <a:lnTo>
                    <a:pt x="164" y="27"/>
                  </a:lnTo>
                  <a:lnTo>
                    <a:pt x="150" y="16"/>
                  </a:lnTo>
                  <a:lnTo>
                    <a:pt x="135" y="7"/>
                  </a:lnTo>
                  <a:lnTo>
                    <a:pt x="119" y="1"/>
                  </a:lnTo>
                  <a:lnTo>
                    <a:pt x="102" y="0"/>
                  </a:lnTo>
                  <a:lnTo>
                    <a:pt x="85" y="0"/>
                  </a:lnTo>
                  <a:lnTo>
                    <a:pt x="69" y="3"/>
                  </a:lnTo>
                  <a:lnTo>
                    <a:pt x="53" y="11"/>
                  </a:lnTo>
                  <a:lnTo>
                    <a:pt x="39" y="20"/>
                  </a:lnTo>
                  <a:lnTo>
                    <a:pt x="26" y="32"/>
                  </a:lnTo>
                  <a:lnTo>
                    <a:pt x="15" y="47"/>
                  </a:lnTo>
                  <a:lnTo>
                    <a:pt x="8" y="62"/>
                  </a:lnTo>
                  <a:lnTo>
                    <a:pt x="3" y="79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5" y="131"/>
                  </a:lnTo>
                  <a:lnTo>
                    <a:pt x="11" y="149"/>
                  </a:lnTo>
                  <a:lnTo>
                    <a:pt x="19" y="163"/>
                  </a:lnTo>
                  <a:lnTo>
                    <a:pt x="30" y="176"/>
                  </a:lnTo>
                  <a:lnTo>
                    <a:pt x="44" y="187"/>
                  </a:lnTo>
                  <a:lnTo>
                    <a:pt x="59" y="195"/>
                  </a:lnTo>
                  <a:lnTo>
                    <a:pt x="76" y="201"/>
                  </a:lnTo>
                  <a:lnTo>
                    <a:pt x="92" y="203"/>
                  </a:lnTo>
                  <a:lnTo>
                    <a:pt x="110" y="203"/>
                  </a:lnTo>
                  <a:lnTo>
                    <a:pt x="127" y="199"/>
                  </a:lnTo>
                  <a:lnTo>
                    <a:pt x="145" y="191"/>
                  </a:lnTo>
                  <a:lnTo>
                    <a:pt x="163" y="176"/>
                  </a:lnTo>
                  <a:lnTo>
                    <a:pt x="126" y="149"/>
                  </a:lnTo>
                  <a:lnTo>
                    <a:pt x="111" y="157"/>
                  </a:lnTo>
                  <a:lnTo>
                    <a:pt x="101" y="159"/>
                  </a:lnTo>
                  <a:lnTo>
                    <a:pt x="92" y="159"/>
                  </a:lnTo>
                  <a:lnTo>
                    <a:pt x="82" y="157"/>
                  </a:lnTo>
                  <a:lnTo>
                    <a:pt x="74" y="155"/>
                  </a:lnTo>
                  <a:lnTo>
                    <a:pt x="65" y="148"/>
                  </a:lnTo>
                  <a:lnTo>
                    <a:pt x="57" y="142"/>
                  </a:lnTo>
                  <a:lnTo>
                    <a:pt x="52" y="134"/>
                  </a:lnTo>
                  <a:lnTo>
                    <a:pt x="47" y="125"/>
                  </a:lnTo>
                  <a:lnTo>
                    <a:pt x="44" y="115"/>
                  </a:lnTo>
                  <a:lnTo>
                    <a:pt x="42" y="105"/>
                  </a:lnTo>
                  <a:lnTo>
                    <a:pt x="43" y="95"/>
                  </a:lnTo>
                  <a:lnTo>
                    <a:pt x="44" y="86"/>
                  </a:lnTo>
                  <a:lnTo>
                    <a:pt x="48" y="75"/>
                  </a:lnTo>
                  <a:lnTo>
                    <a:pt x="53" y="67"/>
                  </a:lnTo>
                  <a:lnTo>
                    <a:pt x="58" y="60"/>
                  </a:lnTo>
                  <a:lnTo>
                    <a:pt x="65" y="53"/>
                  </a:lnTo>
                  <a:lnTo>
                    <a:pt x="75" y="49"/>
                  </a:lnTo>
                  <a:lnTo>
                    <a:pt x="83" y="46"/>
                  </a:lnTo>
                  <a:lnTo>
                    <a:pt x="93" y="44"/>
                  </a:lnTo>
                  <a:lnTo>
                    <a:pt x="104" y="44"/>
                  </a:lnTo>
                  <a:lnTo>
                    <a:pt x="113" y="46"/>
                  </a:lnTo>
                  <a:lnTo>
                    <a:pt x="122" y="49"/>
                  </a:lnTo>
                  <a:lnTo>
                    <a:pt x="130" y="54"/>
                  </a:lnTo>
                  <a:lnTo>
                    <a:pt x="137" y="61"/>
                  </a:lnTo>
                  <a:lnTo>
                    <a:pt x="144" y="69"/>
                  </a:lnTo>
                  <a:lnTo>
                    <a:pt x="148" y="77"/>
                  </a:lnTo>
                  <a:lnTo>
                    <a:pt x="152" y="88"/>
                  </a:lnTo>
                  <a:lnTo>
                    <a:pt x="154" y="97"/>
                  </a:lnTo>
                  <a:lnTo>
                    <a:pt x="153" y="107"/>
                  </a:lnTo>
                  <a:lnTo>
                    <a:pt x="150" y="121"/>
                  </a:lnTo>
                  <a:lnTo>
                    <a:pt x="190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3" name="Freeform 32">
              <a:extLst>
                <a:ext uri="{FF2B5EF4-FFF2-40B4-BE49-F238E27FC236}">
                  <a16:creationId xmlns:a16="http://schemas.microsoft.com/office/drawing/2014/main" id="{109FE4E7-F339-4ACA-82A0-CED76E698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516"/>
              <a:ext cx="320" cy="63"/>
            </a:xfrm>
            <a:custGeom>
              <a:avLst/>
              <a:gdLst>
                <a:gd name="T0" fmla="*/ 281 w 959"/>
                <a:gd name="T1" fmla="*/ 5 h 187"/>
                <a:gd name="T2" fmla="*/ 112 w 959"/>
                <a:gd name="T3" fmla="*/ 37 h 187"/>
                <a:gd name="T4" fmla="*/ 11 w 959"/>
                <a:gd name="T5" fmla="*/ 0 h 187"/>
                <a:gd name="T6" fmla="*/ 0 w 959"/>
                <a:gd name="T7" fmla="*/ 5 h 187"/>
                <a:gd name="T8" fmla="*/ 108 w 959"/>
                <a:gd name="T9" fmla="*/ 63 h 187"/>
                <a:gd name="T10" fmla="*/ 320 w 959"/>
                <a:gd name="T11" fmla="*/ 23 h 187"/>
                <a:gd name="T12" fmla="*/ 281 w 959"/>
                <a:gd name="T13" fmla="*/ 5 h 187"/>
                <a:gd name="T14" fmla="*/ 281 w 959"/>
                <a:gd name="T15" fmla="*/ 5 h 1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9" h="187">
                  <a:moveTo>
                    <a:pt x="843" y="15"/>
                  </a:moveTo>
                  <a:lnTo>
                    <a:pt x="335" y="111"/>
                  </a:lnTo>
                  <a:lnTo>
                    <a:pt x="34" y="0"/>
                  </a:lnTo>
                  <a:lnTo>
                    <a:pt x="0" y="15"/>
                  </a:lnTo>
                  <a:lnTo>
                    <a:pt x="324" y="187"/>
                  </a:lnTo>
                  <a:lnTo>
                    <a:pt x="959" y="69"/>
                  </a:lnTo>
                  <a:lnTo>
                    <a:pt x="843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4" name="Freeform 33">
              <a:extLst>
                <a:ext uri="{FF2B5EF4-FFF2-40B4-BE49-F238E27FC236}">
                  <a16:creationId xmlns:a16="http://schemas.microsoft.com/office/drawing/2014/main" id="{4C399284-C12A-4E32-9679-387965534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2558"/>
              <a:ext cx="65" cy="68"/>
            </a:xfrm>
            <a:custGeom>
              <a:avLst/>
              <a:gdLst>
                <a:gd name="T0" fmla="*/ 64 w 195"/>
                <a:gd name="T1" fmla="*/ 26 h 203"/>
                <a:gd name="T2" fmla="*/ 60 w 195"/>
                <a:gd name="T3" fmla="*/ 15 h 203"/>
                <a:gd name="T4" fmla="*/ 52 w 195"/>
                <a:gd name="T5" fmla="*/ 6 h 203"/>
                <a:gd name="T6" fmla="*/ 42 w 195"/>
                <a:gd name="T7" fmla="*/ 1 h 203"/>
                <a:gd name="T8" fmla="*/ 30 w 195"/>
                <a:gd name="T9" fmla="*/ 0 h 203"/>
                <a:gd name="T10" fmla="*/ 19 w 195"/>
                <a:gd name="T11" fmla="*/ 3 h 203"/>
                <a:gd name="T12" fmla="*/ 10 w 195"/>
                <a:gd name="T13" fmla="*/ 9 h 203"/>
                <a:gd name="T14" fmla="*/ 3 w 195"/>
                <a:gd name="T15" fmla="*/ 18 h 203"/>
                <a:gd name="T16" fmla="*/ 0 w 195"/>
                <a:gd name="T17" fmla="*/ 30 h 203"/>
                <a:gd name="T18" fmla="*/ 1 w 195"/>
                <a:gd name="T19" fmla="*/ 42 h 203"/>
                <a:gd name="T20" fmla="*/ 5 w 195"/>
                <a:gd name="T21" fmla="*/ 53 h 203"/>
                <a:gd name="T22" fmla="*/ 13 w 195"/>
                <a:gd name="T23" fmla="*/ 62 h 203"/>
                <a:gd name="T24" fmla="*/ 23 w 195"/>
                <a:gd name="T25" fmla="*/ 67 h 203"/>
                <a:gd name="T26" fmla="*/ 34 w 195"/>
                <a:gd name="T27" fmla="*/ 68 h 203"/>
                <a:gd name="T28" fmla="*/ 45 w 195"/>
                <a:gd name="T29" fmla="*/ 66 h 203"/>
                <a:gd name="T30" fmla="*/ 55 w 195"/>
                <a:gd name="T31" fmla="*/ 59 h 203"/>
                <a:gd name="T32" fmla="*/ 63 w 195"/>
                <a:gd name="T33" fmla="*/ 45 h 203"/>
                <a:gd name="T34" fmla="*/ 45 w 195"/>
                <a:gd name="T35" fmla="*/ 49 h 203"/>
                <a:gd name="T36" fmla="*/ 39 w 195"/>
                <a:gd name="T37" fmla="*/ 52 h 203"/>
                <a:gd name="T38" fmla="*/ 33 w 195"/>
                <a:gd name="T39" fmla="*/ 53 h 203"/>
                <a:gd name="T40" fmla="*/ 26 w 195"/>
                <a:gd name="T41" fmla="*/ 52 h 203"/>
                <a:gd name="T42" fmla="*/ 21 w 195"/>
                <a:gd name="T43" fmla="*/ 49 h 203"/>
                <a:gd name="T44" fmla="*/ 17 w 195"/>
                <a:gd name="T45" fmla="*/ 44 h 203"/>
                <a:gd name="T46" fmla="*/ 14 w 195"/>
                <a:gd name="T47" fmla="*/ 38 h 203"/>
                <a:gd name="T48" fmla="*/ 14 w 195"/>
                <a:gd name="T49" fmla="*/ 31 h 203"/>
                <a:gd name="T50" fmla="*/ 17 w 195"/>
                <a:gd name="T51" fmla="*/ 24 h 203"/>
                <a:gd name="T52" fmla="*/ 20 w 195"/>
                <a:gd name="T53" fmla="*/ 20 h 203"/>
                <a:gd name="T54" fmla="*/ 26 w 195"/>
                <a:gd name="T55" fmla="*/ 16 h 203"/>
                <a:gd name="T56" fmla="*/ 32 w 195"/>
                <a:gd name="T57" fmla="*/ 14 h 203"/>
                <a:gd name="T58" fmla="*/ 39 w 195"/>
                <a:gd name="T59" fmla="*/ 16 h 203"/>
                <a:gd name="T60" fmla="*/ 45 w 195"/>
                <a:gd name="T61" fmla="*/ 19 h 203"/>
                <a:gd name="T62" fmla="*/ 48 w 195"/>
                <a:gd name="T63" fmla="*/ 24 h 203"/>
                <a:gd name="T64" fmla="*/ 51 w 195"/>
                <a:gd name="T65" fmla="*/ 33 h 203"/>
                <a:gd name="T66" fmla="*/ 65 w 195"/>
                <a:gd name="T67" fmla="*/ 33 h 2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5" h="203">
                  <a:moveTo>
                    <a:pt x="195" y="98"/>
                  </a:moveTo>
                  <a:lnTo>
                    <a:pt x="193" y="79"/>
                  </a:lnTo>
                  <a:lnTo>
                    <a:pt x="188" y="61"/>
                  </a:lnTo>
                  <a:lnTo>
                    <a:pt x="179" y="45"/>
                  </a:lnTo>
                  <a:lnTo>
                    <a:pt x="169" y="33"/>
                  </a:lnTo>
                  <a:lnTo>
                    <a:pt x="156" y="19"/>
                  </a:lnTo>
                  <a:lnTo>
                    <a:pt x="140" y="11"/>
                  </a:lnTo>
                  <a:lnTo>
                    <a:pt x="126" y="4"/>
                  </a:lnTo>
                  <a:lnTo>
                    <a:pt x="109" y="1"/>
                  </a:lnTo>
                  <a:lnTo>
                    <a:pt x="91" y="0"/>
                  </a:lnTo>
                  <a:lnTo>
                    <a:pt x="75" y="3"/>
                  </a:lnTo>
                  <a:lnTo>
                    <a:pt x="58" y="8"/>
                  </a:lnTo>
                  <a:lnTo>
                    <a:pt x="44" y="16"/>
                  </a:lnTo>
                  <a:lnTo>
                    <a:pt x="30" y="28"/>
                  </a:lnTo>
                  <a:lnTo>
                    <a:pt x="19" y="41"/>
                  </a:lnTo>
                  <a:lnTo>
                    <a:pt x="10" y="55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3" y="125"/>
                  </a:lnTo>
                  <a:lnTo>
                    <a:pt x="8" y="142"/>
                  </a:lnTo>
                  <a:lnTo>
                    <a:pt x="16" y="158"/>
                  </a:lnTo>
                  <a:lnTo>
                    <a:pt x="26" y="172"/>
                  </a:lnTo>
                  <a:lnTo>
                    <a:pt x="40" y="184"/>
                  </a:lnTo>
                  <a:lnTo>
                    <a:pt x="54" y="192"/>
                  </a:lnTo>
                  <a:lnTo>
                    <a:pt x="69" y="201"/>
                  </a:lnTo>
                  <a:lnTo>
                    <a:pt x="87" y="203"/>
                  </a:lnTo>
                  <a:lnTo>
                    <a:pt x="103" y="203"/>
                  </a:lnTo>
                  <a:lnTo>
                    <a:pt x="120" y="201"/>
                  </a:lnTo>
                  <a:lnTo>
                    <a:pt x="136" y="197"/>
                  </a:lnTo>
                  <a:lnTo>
                    <a:pt x="152" y="187"/>
                  </a:lnTo>
                  <a:lnTo>
                    <a:pt x="166" y="176"/>
                  </a:lnTo>
                  <a:lnTo>
                    <a:pt x="178" y="159"/>
                  </a:lnTo>
                  <a:lnTo>
                    <a:pt x="190" y="133"/>
                  </a:lnTo>
                  <a:lnTo>
                    <a:pt x="148" y="127"/>
                  </a:lnTo>
                  <a:lnTo>
                    <a:pt x="134" y="146"/>
                  </a:lnTo>
                  <a:lnTo>
                    <a:pt x="126" y="152"/>
                  </a:lnTo>
                  <a:lnTo>
                    <a:pt x="117" y="156"/>
                  </a:lnTo>
                  <a:lnTo>
                    <a:pt x="108" y="158"/>
                  </a:lnTo>
                  <a:lnTo>
                    <a:pt x="99" y="159"/>
                  </a:lnTo>
                  <a:lnTo>
                    <a:pt x="88" y="158"/>
                  </a:lnTo>
                  <a:lnTo>
                    <a:pt x="79" y="156"/>
                  </a:lnTo>
                  <a:lnTo>
                    <a:pt x="70" y="152"/>
                  </a:lnTo>
                  <a:lnTo>
                    <a:pt x="62" y="146"/>
                  </a:lnTo>
                  <a:lnTo>
                    <a:pt x="55" y="140"/>
                  </a:lnTo>
                  <a:lnTo>
                    <a:pt x="50" y="132"/>
                  </a:lnTo>
                  <a:lnTo>
                    <a:pt x="45" y="122"/>
                  </a:lnTo>
                  <a:lnTo>
                    <a:pt x="43" y="112"/>
                  </a:lnTo>
                  <a:lnTo>
                    <a:pt x="42" y="102"/>
                  </a:lnTo>
                  <a:lnTo>
                    <a:pt x="43" y="93"/>
                  </a:lnTo>
                  <a:lnTo>
                    <a:pt x="45" y="83"/>
                  </a:lnTo>
                  <a:lnTo>
                    <a:pt x="50" y="73"/>
                  </a:lnTo>
                  <a:lnTo>
                    <a:pt x="54" y="66"/>
                  </a:lnTo>
                  <a:lnTo>
                    <a:pt x="61" y="59"/>
                  </a:lnTo>
                  <a:lnTo>
                    <a:pt x="69" y="51"/>
                  </a:lnTo>
                  <a:lnTo>
                    <a:pt x="78" y="48"/>
                  </a:lnTo>
                  <a:lnTo>
                    <a:pt x="88" y="45"/>
                  </a:lnTo>
                  <a:lnTo>
                    <a:pt x="97" y="43"/>
                  </a:lnTo>
                  <a:lnTo>
                    <a:pt x="106" y="45"/>
                  </a:lnTo>
                  <a:lnTo>
                    <a:pt x="116" y="47"/>
                  </a:lnTo>
                  <a:lnTo>
                    <a:pt x="125" y="51"/>
                  </a:lnTo>
                  <a:lnTo>
                    <a:pt x="134" y="58"/>
                  </a:lnTo>
                  <a:lnTo>
                    <a:pt x="140" y="65"/>
                  </a:lnTo>
                  <a:lnTo>
                    <a:pt x="145" y="72"/>
                  </a:lnTo>
                  <a:lnTo>
                    <a:pt x="150" y="82"/>
                  </a:lnTo>
                  <a:lnTo>
                    <a:pt x="152" y="98"/>
                  </a:lnTo>
                  <a:lnTo>
                    <a:pt x="195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5" name="Freeform 34">
              <a:extLst>
                <a:ext uri="{FF2B5EF4-FFF2-40B4-BE49-F238E27FC236}">
                  <a16:creationId xmlns:a16="http://schemas.microsoft.com/office/drawing/2014/main" id="{69A45752-5ACD-46C4-85E6-800917BB9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" y="2674"/>
              <a:ext cx="65" cy="68"/>
            </a:xfrm>
            <a:custGeom>
              <a:avLst/>
              <a:gdLst>
                <a:gd name="T0" fmla="*/ 54 w 195"/>
                <a:gd name="T1" fmla="*/ 8 h 204"/>
                <a:gd name="T2" fmla="*/ 45 w 195"/>
                <a:gd name="T3" fmla="*/ 2 h 204"/>
                <a:gd name="T4" fmla="*/ 33 w 195"/>
                <a:gd name="T5" fmla="*/ 0 h 204"/>
                <a:gd name="T6" fmla="*/ 22 w 195"/>
                <a:gd name="T7" fmla="*/ 2 h 204"/>
                <a:gd name="T8" fmla="*/ 12 w 195"/>
                <a:gd name="T9" fmla="*/ 8 h 204"/>
                <a:gd name="T10" fmla="*/ 4 w 195"/>
                <a:gd name="T11" fmla="*/ 16 h 204"/>
                <a:gd name="T12" fmla="*/ 0 w 195"/>
                <a:gd name="T13" fmla="*/ 27 h 204"/>
                <a:gd name="T14" fmla="*/ 0 w 195"/>
                <a:gd name="T15" fmla="*/ 39 h 204"/>
                <a:gd name="T16" fmla="*/ 4 w 195"/>
                <a:gd name="T17" fmla="*/ 50 h 204"/>
                <a:gd name="T18" fmla="*/ 11 w 195"/>
                <a:gd name="T19" fmla="*/ 60 h 204"/>
                <a:gd name="T20" fmla="*/ 21 w 195"/>
                <a:gd name="T21" fmla="*/ 66 h 204"/>
                <a:gd name="T22" fmla="*/ 32 w 195"/>
                <a:gd name="T23" fmla="*/ 68 h 204"/>
                <a:gd name="T24" fmla="*/ 43 w 195"/>
                <a:gd name="T25" fmla="*/ 66 h 204"/>
                <a:gd name="T26" fmla="*/ 53 w 195"/>
                <a:gd name="T27" fmla="*/ 60 h 204"/>
                <a:gd name="T28" fmla="*/ 60 w 195"/>
                <a:gd name="T29" fmla="*/ 52 h 204"/>
                <a:gd name="T30" fmla="*/ 65 w 195"/>
                <a:gd name="T31" fmla="*/ 40 h 204"/>
                <a:gd name="T32" fmla="*/ 63 w 195"/>
                <a:gd name="T33" fmla="*/ 24 h 204"/>
                <a:gd name="T34" fmla="*/ 51 w 195"/>
                <a:gd name="T35" fmla="*/ 38 h 204"/>
                <a:gd name="T36" fmla="*/ 48 w 195"/>
                <a:gd name="T37" fmla="*/ 45 h 204"/>
                <a:gd name="T38" fmla="*/ 43 w 195"/>
                <a:gd name="T39" fmla="*/ 50 h 204"/>
                <a:gd name="T40" fmla="*/ 38 w 195"/>
                <a:gd name="T41" fmla="*/ 52 h 204"/>
                <a:gd name="T42" fmla="*/ 31 w 195"/>
                <a:gd name="T43" fmla="*/ 53 h 204"/>
                <a:gd name="T44" fmla="*/ 25 w 195"/>
                <a:gd name="T45" fmla="*/ 51 h 204"/>
                <a:gd name="T46" fmla="*/ 19 w 195"/>
                <a:gd name="T47" fmla="*/ 48 h 204"/>
                <a:gd name="T48" fmla="*/ 16 w 195"/>
                <a:gd name="T49" fmla="*/ 42 h 204"/>
                <a:gd name="T50" fmla="*/ 14 w 195"/>
                <a:gd name="T51" fmla="*/ 36 h 204"/>
                <a:gd name="T52" fmla="*/ 15 w 195"/>
                <a:gd name="T53" fmla="*/ 29 h 204"/>
                <a:gd name="T54" fmla="*/ 17 w 195"/>
                <a:gd name="T55" fmla="*/ 23 h 204"/>
                <a:gd name="T56" fmla="*/ 22 w 195"/>
                <a:gd name="T57" fmla="*/ 18 h 204"/>
                <a:gd name="T58" fmla="*/ 27 w 195"/>
                <a:gd name="T59" fmla="*/ 15 h 204"/>
                <a:gd name="T60" fmla="*/ 34 w 195"/>
                <a:gd name="T61" fmla="*/ 15 h 204"/>
                <a:gd name="T62" fmla="*/ 40 w 195"/>
                <a:gd name="T63" fmla="*/ 16 h 204"/>
                <a:gd name="T64" fmla="*/ 47 w 195"/>
                <a:gd name="T65" fmla="*/ 22 h 204"/>
                <a:gd name="T66" fmla="*/ 58 w 195"/>
                <a:gd name="T67" fmla="*/ 11 h 2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5" h="204">
                  <a:moveTo>
                    <a:pt x="173" y="34"/>
                  </a:moveTo>
                  <a:lnTo>
                    <a:pt x="162" y="25"/>
                  </a:lnTo>
                  <a:lnTo>
                    <a:pt x="148" y="14"/>
                  </a:lnTo>
                  <a:lnTo>
                    <a:pt x="134" y="6"/>
                  </a:lnTo>
                  <a:lnTo>
                    <a:pt x="117" y="2"/>
                  </a:lnTo>
                  <a:lnTo>
                    <a:pt x="100" y="0"/>
                  </a:lnTo>
                  <a:lnTo>
                    <a:pt x="83" y="2"/>
                  </a:lnTo>
                  <a:lnTo>
                    <a:pt x="66" y="5"/>
                  </a:lnTo>
                  <a:lnTo>
                    <a:pt x="50" y="12"/>
                  </a:lnTo>
                  <a:lnTo>
                    <a:pt x="37" y="23"/>
                  </a:lnTo>
                  <a:lnTo>
                    <a:pt x="23" y="34"/>
                  </a:lnTo>
                  <a:lnTo>
                    <a:pt x="13" y="49"/>
                  </a:lnTo>
                  <a:lnTo>
                    <a:pt x="6" y="65"/>
                  </a:lnTo>
                  <a:lnTo>
                    <a:pt x="1" y="82"/>
                  </a:lnTo>
                  <a:lnTo>
                    <a:pt x="0" y="100"/>
                  </a:lnTo>
                  <a:lnTo>
                    <a:pt x="1" y="117"/>
                  </a:lnTo>
                  <a:lnTo>
                    <a:pt x="5" y="135"/>
                  </a:lnTo>
                  <a:lnTo>
                    <a:pt x="11" y="150"/>
                  </a:lnTo>
                  <a:lnTo>
                    <a:pt x="21" y="166"/>
                  </a:lnTo>
                  <a:lnTo>
                    <a:pt x="34" y="179"/>
                  </a:lnTo>
                  <a:lnTo>
                    <a:pt x="46" y="189"/>
                  </a:lnTo>
                  <a:lnTo>
                    <a:pt x="62" y="198"/>
                  </a:lnTo>
                  <a:lnTo>
                    <a:pt x="78" y="202"/>
                  </a:lnTo>
                  <a:lnTo>
                    <a:pt x="95" y="204"/>
                  </a:lnTo>
                  <a:lnTo>
                    <a:pt x="113" y="203"/>
                  </a:lnTo>
                  <a:lnTo>
                    <a:pt x="129" y="199"/>
                  </a:lnTo>
                  <a:lnTo>
                    <a:pt x="145" y="191"/>
                  </a:lnTo>
                  <a:lnTo>
                    <a:pt x="159" y="181"/>
                  </a:lnTo>
                  <a:lnTo>
                    <a:pt x="171" y="169"/>
                  </a:lnTo>
                  <a:lnTo>
                    <a:pt x="180" y="155"/>
                  </a:lnTo>
                  <a:lnTo>
                    <a:pt x="189" y="138"/>
                  </a:lnTo>
                  <a:lnTo>
                    <a:pt x="194" y="120"/>
                  </a:lnTo>
                  <a:lnTo>
                    <a:pt x="195" y="101"/>
                  </a:lnTo>
                  <a:lnTo>
                    <a:pt x="189" y="72"/>
                  </a:lnTo>
                  <a:lnTo>
                    <a:pt x="152" y="93"/>
                  </a:lnTo>
                  <a:lnTo>
                    <a:pt x="152" y="115"/>
                  </a:lnTo>
                  <a:lnTo>
                    <a:pt x="148" y="124"/>
                  </a:lnTo>
                  <a:lnTo>
                    <a:pt x="143" y="134"/>
                  </a:lnTo>
                  <a:lnTo>
                    <a:pt x="138" y="142"/>
                  </a:lnTo>
                  <a:lnTo>
                    <a:pt x="129" y="149"/>
                  </a:lnTo>
                  <a:lnTo>
                    <a:pt x="121" y="153"/>
                  </a:lnTo>
                  <a:lnTo>
                    <a:pt x="113" y="157"/>
                  </a:lnTo>
                  <a:lnTo>
                    <a:pt x="104" y="159"/>
                  </a:lnTo>
                  <a:lnTo>
                    <a:pt x="93" y="159"/>
                  </a:lnTo>
                  <a:lnTo>
                    <a:pt x="84" y="157"/>
                  </a:lnTo>
                  <a:lnTo>
                    <a:pt x="74" y="154"/>
                  </a:lnTo>
                  <a:lnTo>
                    <a:pt x="66" y="149"/>
                  </a:lnTo>
                  <a:lnTo>
                    <a:pt x="58" y="144"/>
                  </a:lnTo>
                  <a:lnTo>
                    <a:pt x="52" y="136"/>
                  </a:lnTo>
                  <a:lnTo>
                    <a:pt x="47" y="127"/>
                  </a:lnTo>
                  <a:lnTo>
                    <a:pt x="44" y="117"/>
                  </a:lnTo>
                  <a:lnTo>
                    <a:pt x="42" y="107"/>
                  </a:lnTo>
                  <a:lnTo>
                    <a:pt x="42" y="97"/>
                  </a:lnTo>
                  <a:lnTo>
                    <a:pt x="44" y="88"/>
                  </a:lnTo>
                  <a:lnTo>
                    <a:pt x="46" y="78"/>
                  </a:lnTo>
                  <a:lnTo>
                    <a:pt x="52" y="69"/>
                  </a:lnTo>
                  <a:lnTo>
                    <a:pt x="57" y="61"/>
                  </a:lnTo>
                  <a:lnTo>
                    <a:pt x="65" y="54"/>
                  </a:lnTo>
                  <a:lnTo>
                    <a:pt x="74" y="49"/>
                  </a:lnTo>
                  <a:lnTo>
                    <a:pt x="82" y="46"/>
                  </a:lnTo>
                  <a:lnTo>
                    <a:pt x="91" y="44"/>
                  </a:lnTo>
                  <a:lnTo>
                    <a:pt x="103" y="44"/>
                  </a:lnTo>
                  <a:lnTo>
                    <a:pt x="111" y="46"/>
                  </a:lnTo>
                  <a:lnTo>
                    <a:pt x="120" y="49"/>
                  </a:lnTo>
                  <a:lnTo>
                    <a:pt x="128" y="53"/>
                  </a:lnTo>
                  <a:lnTo>
                    <a:pt x="140" y="66"/>
                  </a:lnTo>
                  <a:lnTo>
                    <a:pt x="17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6" name="Freeform 35">
              <a:extLst>
                <a:ext uri="{FF2B5EF4-FFF2-40B4-BE49-F238E27FC236}">
                  <a16:creationId xmlns:a16="http://schemas.microsoft.com/office/drawing/2014/main" id="{7480EA44-B6D1-4841-80DF-6530EDA2E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2531"/>
              <a:ext cx="132" cy="63"/>
            </a:xfrm>
            <a:custGeom>
              <a:avLst/>
              <a:gdLst>
                <a:gd name="T0" fmla="*/ 0 w 397"/>
                <a:gd name="T1" fmla="*/ 60 h 189"/>
                <a:gd name="T2" fmla="*/ 132 w 397"/>
                <a:gd name="T3" fmla="*/ 63 h 189"/>
                <a:gd name="T4" fmla="*/ 38 w 397"/>
                <a:gd name="T5" fmla="*/ 0 h 189"/>
                <a:gd name="T6" fmla="*/ 36 w 397"/>
                <a:gd name="T7" fmla="*/ 8 h 189"/>
                <a:gd name="T8" fmla="*/ 71 w 397"/>
                <a:gd name="T9" fmla="*/ 44 h 189"/>
                <a:gd name="T10" fmla="*/ 4 w 397"/>
                <a:gd name="T11" fmla="*/ 50 h 189"/>
                <a:gd name="T12" fmla="*/ 0 w 397"/>
                <a:gd name="T13" fmla="*/ 60 h 189"/>
                <a:gd name="T14" fmla="*/ 0 w 397"/>
                <a:gd name="T15" fmla="*/ 60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189">
                  <a:moveTo>
                    <a:pt x="0" y="179"/>
                  </a:moveTo>
                  <a:lnTo>
                    <a:pt x="397" y="189"/>
                  </a:lnTo>
                  <a:lnTo>
                    <a:pt x="114" y="0"/>
                  </a:lnTo>
                  <a:lnTo>
                    <a:pt x="109" y="25"/>
                  </a:lnTo>
                  <a:lnTo>
                    <a:pt x="215" y="131"/>
                  </a:lnTo>
                  <a:lnTo>
                    <a:pt x="12" y="151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7" name="Freeform 36">
              <a:extLst>
                <a:ext uri="{FF2B5EF4-FFF2-40B4-BE49-F238E27FC236}">
                  <a16:creationId xmlns:a16="http://schemas.microsoft.com/office/drawing/2014/main" id="{C4D2F294-8F03-4944-A002-179B686F7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2600"/>
              <a:ext cx="129" cy="97"/>
            </a:xfrm>
            <a:custGeom>
              <a:avLst/>
              <a:gdLst>
                <a:gd name="T0" fmla="*/ 0 w 388"/>
                <a:gd name="T1" fmla="*/ 0 h 290"/>
                <a:gd name="T2" fmla="*/ 129 w 388"/>
                <a:gd name="T3" fmla="*/ 14 h 290"/>
                <a:gd name="T4" fmla="*/ 32 w 388"/>
                <a:gd name="T5" fmla="*/ 97 h 290"/>
                <a:gd name="T6" fmla="*/ 28 w 388"/>
                <a:gd name="T7" fmla="*/ 85 h 290"/>
                <a:gd name="T8" fmla="*/ 85 w 388"/>
                <a:gd name="T9" fmla="*/ 25 h 290"/>
                <a:gd name="T10" fmla="*/ 4 w 388"/>
                <a:gd name="T11" fmla="*/ 9 h 290"/>
                <a:gd name="T12" fmla="*/ 0 w 388"/>
                <a:gd name="T13" fmla="*/ 0 h 290"/>
                <a:gd name="T14" fmla="*/ 0 w 388"/>
                <a:gd name="T15" fmla="*/ 0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8" h="290">
                  <a:moveTo>
                    <a:pt x="0" y="0"/>
                  </a:moveTo>
                  <a:lnTo>
                    <a:pt x="388" y="43"/>
                  </a:lnTo>
                  <a:lnTo>
                    <a:pt x="97" y="290"/>
                  </a:lnTo>
                  <a:lnTo>
                    <a:pt x="85" y="254"/>
                  </a:lnTo>
                  <a:lnTo>
                    <a:pt x="256" y="76"/>
                  </a:lnTo>
                  <a:lnTo>
                    <a:pt x="1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8" name="Freeform 37">
              <a:extLst>
                <a:ext uri="{FF2B5EF4-FFF2-40B4-BE49-F238E27FC236}">
                  <a16:creationId xmlns:a16="http://schemas.microsoft.com/office/drawing/2014/main" id="{670DBBFC-9899-44A5-9218-D5C99129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2218"/>
              <a:ext cx="65" cy="80"/>
            </a:xfrm>
            <a:custGeom>
              <a:avLst/>
              <a:gdLst>
                <a:gd name="T0" fmla="*/ 0 w 195"/>
                <a:gd name="T1" fmla="*/ 0 h 239"/>
                <a:gd name="T2" fmla="*/ 45 w 195"/>
                <a:gd name="T3" fmla="*/ 80 h 239"/>
                <a:gd name="T4" fmla="*/ 65 w 195"/>
                <a:gd name="T5" fmla="*/ 18 h 239"/>
                <a:gd name="T6" fmla="*/ 58 w 195"/>
                <a:gd name="T7" fmla="*/ 16 h 239"/>
                <a:gd name="T8" fmla="*/ 41 w 195"/>
                <a:gd name="T9" fmla="*/ 46 h 239"/>
                <a:gd name="T10" fmla="*/ 10 w 195"/>
                <a:gd name="T11" fmla="*/ 0 h 239"/>
                <a:gd name="T12" fmla="*/ 0 w 195"/>
                <a:gd name="T13" fmla="*/ 0 h 239"/>
                <a:gd name="T14" fmla="*/ 0 w 195"/>
                <a:gd name="T15" fmla="*/ 0 h 2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5" h="239">
                  <a:moveTo>
                    <a:pt x="0" y="0"/>
                  </a:moveTo>
                  <a:lnTo>
                    <a:pt x="136" y="239"/>
                  </a:lnTo>
                  <a:lnTo>
                    <a:pt x="195" y="53"/>
                  </a:lnTo>
                  <a:lnTo>
                    <a:pt x="174" y="47"/>
                  </a:lnTo>
                  <a:lnTo>
                    <a:pt x="122" y="136"/>
                  </a:lnTo>
                  <a:lnTo>
                    <a:pt x="29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9" name="Freeform 38">
              <a:extLst>
                <a:ext uri="{FF2B5EF4-FFF2-40B4-BE49-F238E27FC236}">
                  <a16:creationId xmlns:a16="http://schemas.microsoft.com/office/drawing/2014/main" id="{D1D22A0E-1F87-4758-973F-0379435DE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" y="2178"/>
              <a:ext cx="58" cy="55"/>
            </a:xfrm>
            <a:custGeom>
              <a:avLst/>
              <a:gdLst>
                <a:gd name="T0" fmla="*/ 48 w 174"/>
                <a:gd name="T1" fmla="*/ 49 h 166"/>
                <a:gd name="T2" fmla="*/ 54 w 174"/>
                <a:gd name="T3" fmla="*/ 41 h 166"/>
                <a:gd name="T4" fmla="*/ 57 w 174"/>
                <a:gd name="T5" fmla="*/ 32 h 166"/>
                <a:gd name="T6" fmla="*/ 57 w 174"/>
                <a:gd name="T7" fmla="*/ 23 h 166"/>
                <a:gd name="T8" fmla="*/ 54 w 174"/>
                <a:gd name="T9" fmla="*/ 14 h 166"/>
                <a:gd name="T10" fmla="*/ 48 w 174"/>
                <a:gd name="T11" fmla="*/ 6 h 166"/>
                <a:gd name="T12" fmla="*/ 39 w 174"/>
                <a:gd name="T13" fmla="*/ 1 h 166"/>
                <a:gd name="T14" fmla="*/ 29 w 174"/>
                <a:gd name="T15" fmla="*/ 0 h 166"/>
                <a:gd name="T16" fmla="*/ 19 w 174"/>
                <a:gd name="T17" fmla="*/ 1 h 166"/>
                <a:gd name="T18" fmla="*/ 10 w 174"/>
                <a:gd name="T19" fmla="*/ 6 h 166"/>
                <a:gd name="T20" fmla="*/ 3 w 174"/>
                <a:gd name="T21" fmla="*/ 14 h 166"/>
                <a:gd name="T22" fmla="*/ 0 w 174"/>
                <a:gd name="T23" fmla="*/ 23 h 166"/>
                <a:gd name="T24" fmla="*/ 0 w 174"/>
                <a:gd name="T25" fmla="*/ 33 h 166"/>
                <a:gd name="T26" fmla="*/ 4 w 174"/>
                <a:gd name="T27" fmla="*/ 42 h 166"/>
                <a:gd name="T28" fmla="*/ 10 w 174"/>
                <a:gd name="T29" fmla="*/ 49 h 166"/>
                <a:gd name="T30" fmla="*/ 19 w 174"/>
                <a:gd name="T31" fmla="*/ 54 h 166"/>
                <a:gd name="T32" fmla="*/ 33 w 174"/>
                <a:gd name="T33" fmla="*/ 55 h 166"/>
                <a:gd name="T34" fmla="*/ 22 w 174"/>
                <a:gd name="T35" fmla="*/ 42 h 166"/>
                <a:gd name="T36" fmla="*/ 17 w 174"/>
                <a:gd name="T37" fmla="*/ 39 h 166"/>
                <a:gd name="T38" fmla="*/ 14 w 174"/>
                <a:gd name="T39" fmla="*/ 35 h 166"/>
                <a:gd name="T40" fmla="*/ 13 w 174"/>
                <a:gd name="T41" fmla="*/ 29 h 166"/>
                <a:gd name="T42" fmla="*/ 13 w 174"/>
                <a:gd name="T43" fmla="*/ 25 h 166"/>
                <a:gd name="T44" fmla="*/ 15 w 174"/>
                <a:gd name="T45" fmla="*/ 19 h 166"/>
                <a:gd name="T46" fmla="*/ 19 w 174"/>
                <a:gd name="T47" fmla="*/ 15 h 166"/>
                <a:gd name="T48" fmla="*/ 24 w 174"/>
                <a:gd name="T49" fmla="*/ 12 h 166"/>
                <a:gd name="T50" fmla="*/ 29 w 174"/>
                <a:gd name="T51" fmla="*/ 12 h 166"/>
                <a:gd name="T52" fmla="*/ 35 w 174"/>
                <a:gd name="T53" fmla="*/ 13 h 166"/>
                <a:gd name="T54" fmla="*/ 40 w 174"/>
                <a:gd name="T55" fmla="*/ 16 h 166"/>
                <a:gd name="T56" fmla="*/ 44 w 174"/>
                <a:gd name="T57" fmla="*/ 20 h 166"/>
                <a:gd name="T58" fmla="*/ 45 w 174"/>
                <a:gd name="T59" fmla="*/ 26 h 166"/>
                <a:gd name="T60" fmla="*/ 45 w 174"/>
                <a:gd name="T61" fmla="*/ 31 h 166"/>
                <a:gd name="T62" fmla="*/ 43 w 174"/>
                <a:gd name="T63" fmla="*/ 36 h 166"/>
                <a:gd name="T64" fmla="*/ 37 w 174"/>
                <a:gd name="T65" fmla="*/ 41 h 166"/>
                <a:gd name="T66" fmla="*/ 43 w 174"/>
                <a:gd name="T67" fmla="*/ 52 h 1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4" h="166">
                  <a:moveTo>
                    <a:pt x="129" y="157"/>
                  </a:moveTo>
                  <a:lnTo>
                    <a:pt x="143" y="147"/>
                  </a:lnTo>
                  <a:lnTo>
                    <a:pt x="154" y="137"/>
                  </a:lnTo>
                  <a:lnTo>
                    <a:pt x="161" y="125"/>
                  </a:lnTo>
                  <a:lnTo>
                    <a:pt x="168" y="112"/>
                  </a:lnTo>
                  <a:lnTo>
                    <a:pt x="172" y="98"/>
                  </a:lnTo>
                  <a:lnTo>
                    <a:pt x="174" y="83"/>
                  </a:lnTo>
                  <a:lnTo>
                    <a:pt x="172" y="68"/>
                  </a:lnTo>
                  <a:lnTo>
                    <a:pt x="168" y="55"/>
                  </a:lnTo>
                  <a:lnTo>
                    <a:pt x="161" y="41"/>
                  </a:lnTo>
                  <a:lnTo>
                    <a:pt x="153" y="29"/>
                  </a:lnTo>
                  <a:lnTo>
                    <a:pt x="143" y="19"/>
                  </a:lnTo>
                  <a:lnTo>
                    <a:pt x="130" y="11"/>
                  </a:lnTo>
                  <a:lnTo>
                    <a:pt x="116" y="4"/>
                  </a:lnTo>
                  <a:lnTo>
                    <a:pt x="101" y="1"/>
                  </a:lnTo>
                  <a:lnTo>
                    <a:pt x="86" y="0"/>
                  </a:lnTo>
                  <a:lnTo>
                    <a:pt x="71" y="1"/>
                  </a:lnTo>
                  <a:lnTo>
                    <a:pt x="56" y="4"/>
                  </a:lnTo>
                  <a:lnTo>
                    <a:pt x="43" y="11"/>
                  </a:lnTo>
                  <a:lnTo>
                    <a:pt x="30" y="19"/>
                  </a:lnTo>
                  <a:lnTo>
                    <a:pt x="19" y="29"/>
                  </a:lnTo>
                  <a:lnTo>
                    <a:pt x="10" y="41"/>
                  </a:lnTo>
                  <a:lnTo>
                    <a:pt x="4" y="56"/>
                  </a:lnTo>
                  <a:lnTo>
                    <a:pt x="0" y="69"/>
                  </a:lnTo>
                  <a:lnTo>
                    <a:pt x="0" y="83"/>
                  </a:lnTo>
                  <a:lnTo>
                    <a:pt x="0" y="99"/>
                  </a:lnTo>
                  <a:lnTo>
                    <a:pt x="4" y="112"/>
                  </a:lnTo>
                  <a:lnTo>
                    <a:pt x="11" y="126"/>
                  </a:lnTo>
                  <a:lnTo>
                    <a:pt x="19" y="137"/>
                  </a:lnTo>
                  <a:lnTo>
                    <a:pt x="30" y="147"/>
                  </a:lnTo>
                  <a:lnTo>
                    <a:pt x="43" y="157"/>
                  </a:lnTo>
                  <a:lnTo>
                    <a:pt x="57" y="163"/>
                  </a:lnTo>
                  <a:lnTo>
                    <a:pt x="74" y="166"/>
                  </a:lnTo>
                  <a:lnTo>
                    <a:pt x="99" y="165"/>
                  </a:lnTo>
                  <a:lnTo>
                    <a:pt x="87" y="131"/>
                  </a:lnTo>
                  <a:lnTo>
                    <a:pt x="67" y="127"/>
                  </a:lnTo>
                  <a:lnTo>
                    <a:pt x="58" y="123"/>
                  </a:lnTo>
                  <a:lnTo>
                    <a:pt x="52" y="118"/>
                  </a:lnTo>
                  <a:lnTo>
                    <a:pt x="47" y="112"/>
                  </a:lnTo>
                  <a:lnTo>
                    <a:pt x="43" y="105"/>
                  </a:lnTo>
                  <a:lnTo>
                    <a:pt x="40" y="97"/>
                  </a:lnTo>
                  <a:lnTo>
                    <a:pt x="38" y="89"/>
                  </a:lnTo>
                  <a:lnTo>
                    <a:pt x="37" y="80"/>
                  </a:lnTo>
                  <a:lnTo>
                    <a:pt x="38" y="74"/>
                  </a:lnTo>
                  <a:lnTo>
                    <a:pt x="41" y="66"/>
                  </a:lnTo>
                  <a:lnTo>
                    <a:pt x="45" y="58"/>
                  </a:lnTo>
                  <a:lnTo>
                    <a:pt x="50" y="52"/>
                  </a:lnTo>
                  <a:lnTo>
                    <a:pt x="56" y="45"/>
                  </a:lnTo>
                  <a:lnTo>
                    <a:pt x="64" y="41"/>
                  </a:lnTo>
                  <a:lnTo>
                    <a:pt x="72" y="37"/>
                  </a:lnTo>
                  <a:lnTo>
                    <a:pt x="81" y="36"/>
                  </a:lnTo>
                  <a:lnTo>
                    <a:pt x="88" y="36"/>
                  </a:lnTo>
                  <a:lnTo>
                    <a:pt x="97" y="37"/>
                  </a:lnTo>
                  <a:lnTo>
                    <a:pt x="106" y="39"/>
                  </a:lnTo>
                  <a:lnTo>
                    <a:pt x="114" y="43"/>
                  </a:lnTo>
                  <a:lnTo>
                    <a:pt x="120" y="48"/>
                  </a:lnTo>
                  <a:lnTo>
                    <a:pt x="126" y="56"/>
                  </a:lnTo>
                  <a:lnTo>
                    <a:pt x="131" y="61"/>
                  </a:lnTo>
                  <a:lnTo>
                    <a:pt x="134" y="69"/>
                  </a:lnTo>
                  <a:lnTo>
                    <a:pt x="135" y="77"/>
                  </a:lnTo>
                  <a:lnTo>
                    <a:pt x="135" y="87"/>
                  </a:lnTo>
                  <a:lnTo>
                    <a:pt x="135" y="94"/>
                  </a:lnTo>
                  <a:lnTo>
                    <a:pt x="132" y="102"/>
                  </a:lnTo>
                  <a:lnTo>
                    <a:pt x="128" y="109"/>
                  </a:lnTo>
                  <a:lnTo>
                    <a:pt x="122" y="116"/>
                  </a:lnTo>
                  <a:lnTo>
                    <a:pt x="111" y="124"/>
                  </a:lnTo>
                  <a:lnTo>
                    <a:pt x="129" y="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0" name="Freeform 39">
              <a:extLst>
                <a:ext uri="{FF2B5EF4-FFF2-40B4-BE49-F238E27FC236}">
                  <a16:creationId xmlns:a16="http://schemas.microsoft.com/office/drawing/2014/main" id="{4F13E2F9-001A-440F-B96E-249DDF6B3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2195"/>
              <a:ext cx="58" cy="57"/>
            </a:xfrm>
            <a:custGeom>
              <a:avLst/>
              <a:gdLst>
                <a:gd name="T0" fmla="*/ 30 w 174"/>
                <a:gd name="T1" fmla="*/ 55 h 172"/>
                <a:gd name="T2" fmla="*/ 40 w 174"/>
                <a:gd name="T3" fmla="*/ 53 h 172"/>
                <a:gd name="T4" fmla="*/ 49 w 174"/>
                <a:gd name="T5" fmla="*/ 48 h 172"/>
                <a:gd name="T6" fmla="*/ 55 w 174"/>
                <a:gd name="T7" fmla="*/ 41 h 172"/>
                <a:gd name="T8" fmla="*/ 58 w 174"/>
                <a:gd name="T9" fmla="*/ 31 h 172"/>
                <a:gd name="T10" fmla="*/ 58 w 174"/>
                <a:gd name="T11" fmla="*/ 22 h 172"/>
                <a:gd name="T12" fmla="*/ 54 w 174"/>
                <a:gd name="T13" fmla="*/ 13 h 172"/>
                <a:gd name="T14" fmla="*/ 47 w 174"/>
                <a:gd name="T15" fmla="*/ 6 h 172"/>
                <a:gd name="T16" fmla="*/ 38 w 174"/>
                <a:gd name="T17" fmla="*/ 1 h 172"/>
                <a:gd name="T18" fmla="*/ 28 w 174"/>
                <a:gd name="T19" fmla="*/ 0 h 172"/>
                <a:gd name="T20" fmla="*/ 18 w 174"/>
                <a:gd name="T21" fmla="*/ 2 h 172"/>
                <a:gd name="T22" fmla="*/ 10 w 174"/>
                <a:gd name="T23" fmla="*/ 7 h 172"/>
                <a:gd name="T24" fmla="*/ 3 w 174"/>
                <a:gd name="T25" fmla="*/ 15 h 172"/>
                <a:gd name="T26" fmla="*/ 0 w 174"/>
                <a:gd name="T27" fmla="*/ 24 h 172"/>
                <a:gd name="T28" fmla="*/ 1 w 174"/>
                <a:gd name="T29" fmla="*/ 33 h 172"/>
                <a:gd name="T30" fmla="*/ 4 w 174"/>
                <a:gd name="T31" fmla="*/ 42 h 172"/>
                <a:gd name="T32" fmla="*/ 15 w 174"/>
                <a:gd name="T33" fmla="*/ 52 h 172"/>
                <a:gd name="T34" fmla="*/ 14 w 174"/>
                <a:gd name="T35" fmla="*/ 35 h 172"/>
                <a:gd name="T36" fmla="*/ 13 w 174"/>
                <a:gd name="T37" fmla="*/ 30 h 172"/>
                <a:gd name="T38" fmla="*/ 13 w 174"/>
                <a:gd name="T39" fmla="*/ 25 h 172"/>
                <a:gd name="T40" fmla="*/ 15 w 174"/>
                <a:gd name="T41" fmla="*/ 20 h 172"/>
                <a:gd name="T42" fmla="*/ 18 w 174"/>
                <a:gd name="T43" fmla="*/ 15 h 172"/>
                <a:gd name="T44" fmla="*/ 24 w 174"/>
                <a:gd name="T45" fmla="*/ 13 h 172"/>
                <a:gd name="T46" fmla="*/ 29 w 174"/>
                <a:gd name="T47" fmla="*/ 12 h 172"/>
                <a:gd name="T48" fmla="*/ 35 w 174"/>
                <a:gd name="T49" fmla="*/ 13 h 172"/>
                <a:gd name="T50" fmla="*/ 40 w 174"/>
                <a:gd name="T51" fmla="*/ 16 h 172"/>
                <a:gd name="T52" fmla="*/ 43 w 174"/>
                <a:gd name="T53" fmla="*/ 20 h 172"/>
                <a:gd name="T54" fmla="*/ 45 w 174"/>
                <a:gd name="T55" fmla="*/ 25 h 172"/>
                <a:gd name="T56" fmla="*/ 45 w 174"/>
                <a:gd name="T57" fmla="*/ 31 h 172"/>
                <a:gd name="T58" fmla="*/ 43 w 174"/>
                <a:gd name="T59" fmla="*/ 36 h 172"/>
                <a:gd name="T60" fmla="*/ 39 w 174"/>
                <a:gd name="T61" fmla="*/ 40 h 172"/>
                <a:gd name="T62" fmla="*/ 34 w 174"/>
                <a:gd name="T63" fmla="*/ 42 h 172"/>
                <a:gd name="T64" fmla="*/ 27 w 174"/>
                <a:gd name="T65" fmla="*/ 43 h 172"/>
                <a:gd name="T66" fmla="*/ 27 w 174"/>
                <a:gd name="T67" fmla="*/ 57 h 17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4" h="172">
                  <a:moveTo>
                    <a:pt x="82" y="172"/>
                  </a:moveTo>
                  <a:lnTo>
                    <a:pt x="90" y="167"/>
                  </a:lnTo>
                  <a:lnTo>
                    <a:pt x="105" y="165"/>
                  </a:lnTo>
                  <a:lnTo>
                    <a:pt x="120" y="161"/>
                  </a:lnTo>
                  <a:lnTo>
                    <a:pt x="133" y="154"/>
                  </a:lnTo>
                  <a:lnTo>
                    <a:pt x="146" y="146"/>
                  </a:lnTo>
                  <a:lnTo>
                    <a:pt x="156" y="134"/>
                  </a:lnTo>
                  <a:lnTo>
                    <a:pt x="164" y="123"/>
                  </a:lnTo>
                  <a:lnTo>
                    <a:pt x="171" y="109"/>
                  </a:lnTo>
                  <a:lnTo>
                    <a:pt x="174" y="95"/>
                  </a:lnTo>
                  <a:lnTo>
                    <a:pt x="174" y="80"/>
                  </a:lnTo>
                  <a:lnTo>
                    <a:pt x="173" y="65"/>
                  </a:lnTo>
                  <a:lnTo>
                    <a:pt x="169" y="52"/>
                  </a:lnTo>
                  <a:lnTo>
                    <a:pt x="161" y="40"/>
                  </a:lnTo>
                  <a:lnTo>
                    <a:pt x="152" y="27"/>
                  </a:lnTo>
                  <a:lnTo>
                    <a:pt x="141" y="17"/>
                  </a:lnTo>
                  <a:lnTo>
                    <a:pt x="128" y="10"/>
                  </a:lnTo>
                  <a:lnTo>
                    <a:pt x="114" y="4"/>
                  </a:lnTo>
                  <a:lnTo>
                    <a:pt x="100" y="1"/>
                  </a:lnTo>
                  <a:lnTo>
                    <a:pt x="84" y="0"/>
                  </a:lnTo>
                  <a:lnTo>
                    <a:pt x="69" y="2"/>
                  </a:lnTo>
                  <a:lnTo>
                    <a:pt x="54" y="6"/>
                  </a:lnTo>
                  <a:lnTo>
                    <a:pt x="41" y="12"/>
                  </a:lnTo>
                  <a:lnTo>
                    <a:pt x="29" y="20"/>
                  </a:lnTo>
                  <a:lnTo>
                    <a:pt x="18" y="31"/>
                  </a:lnTo>
                  <a:lnTo>
                    <a:pt x="9" y="44"/>
                  </a:lnTo>
                  <a:lnTo>
                    <a:pt x="4" y="57"/>
                  </a:lnTo>
                  <a:lnTo>
                    <a:pt x="1" y="72"/>
                  </a:lnTo>
                  <a:lnTo>
                    <a:pt x="0" y="86"/>
                  </a:lnTo>
                  <a:lnTo>
                    <a:pt x="2" y="100"/>
                  </a:lnTo>
                  <a:lnTo>
                    <a:pt x="6" y="115"/>
                  </a:lnTo>
                  <a:lnTo>
                    <a:pt x="13" y="128"/>
                  </a:lnTo>
                  <a:lnTo>
                    <a:pt x="24" y="142"/>
                  </a:lnTo>
                  <a:lnTo>
                    <a:pt x="45" y="156"/>
                  </a:lnTo>
                  <a:lnTo>
                    <a:pt x="57" y="122"/>
                  </a:lnTo>
                  <a:lnTo>
                    <a:pt x="43" y="106"/>
                  </a:lnTo>
                  <a:lnTo>
                    <a:pt x="40" y="99"/>
                  </a:lnTo>
                  <a:lnTo>
                    <a:pt x="39" y="91"/>
                  </a:lnTo>
                  <a:lnTo>
                    <a:pt x="37" y="83"/>
                  </a:lnTo>
                  <a:lnTo>
                    <a:pt x="39" y="75"/>
                  </a:lnTo>
                  <a:lnTo>
                    <a:pt x="41" y="66"/>
                  </a:lnTo>
                  <a:lnTo>
                    <a:pt x="44" y="59"/>
                  </a:lnTo>
                  <a:lnTo>
                    <a:pt x="49" y="52"/>
                  </a:lnTo>
                  <a:lnTo>
                    <a:pt x="55" y="46"/>
                  </a:lnTo>
                  <a:lnTo>
                    <a:pt x="64" y="42"/>
                  </a:lnTo>
                  <a:lnTo>
                    <a:pt x="71" y="38"/>
                  </a:lnTo>
                  <a:lnTo>
                    <a:pt x="79" y="37"/>
                  </a:lnTo>
                  <a:lnTo>
                    <a:pt x="87" y="37"/>
                  </a:lnTo>
                  <a:lnTo>
                    <a:pt x="96" y="37"/>
                  </a:lnTo>
                  <a:lnTo>
                    <a:pt x="105" y="40"/>
                  </a:lnTo>
                  <a:lnTo>
                    <a:pt x="113" y="43"/>
                  </a:lnTo>
                  <a:lnTo>
                    <a:pt x="119" y="48"/>
                  </a:lnTo>
                  <a:lnTo>
                    <a:pt x="125" y="53"/>
                  </a:lnTo>
                  <a:lnTo>
                    <a:pt x="130" y="60"/>
                  </a:lnTo>
                  <a:lnTo>
                    <a:pt x="135" y="67"/>
                  </a:lnTo>
                  <a:lnTo>
                    <a:pt x="136" y="76"/>
                  </a:lnTo>
                  <a:lnTo>
                    <a:pt x="137" y="84"/>
                  </a:lnTo>
                  <a:lnTo>
                    <a:pt x="136" y="93"/>
                  </a:lnTo>
                  <a:lnTo>
                    <a:pt x="133" y="100"/>
                  </a:lnTo>
                  <a:lnTo>
                    <a:pt x="130" y="108"/>
                  </a:lnTo>
                  <a:lnTo>
                    <a:pt x="123" y="115"/>
                  </a:lnTo>
                  <a:lnTo>
                    <a:pt x="118" y="120"/>
                  </a:lnTo>
                  <a:lnTo>
                    <a:pt x="111" y="125"/>
                  </a:lnTo>
                  <a:lnTo>
                    <a:pt x="103" y="128"/>
                  </a:lnTo>
                  <a:lnTo>
                    <a:pt x="94" y="130"/>
                  </a:lnTo>
                  <a:lnTo>
                    <a:pt x="80" y="130"/>
                  </a:lnTo>
                  <a:lnTo>
                    <a:pt x="82" y="1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1" name="Freeform 40">
              <a:extLst>
                <a:ext uri="{FF2B5EF4-FFF2-40B4-BE49-F238E27FC236}">
                  <a16:creationId xmlns:a16="http://schemas.microsoft.com/office/drawing/2014/main" id="{C57A2EAC-0118-4D0C-A6C4-E5858ABD3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221"/>
              <a:ext cx="109" cy="89"/>
            </a:xfrm>
            <a:custGeom>
              <a:avLst/>
              <a:gdLst>
                <a:gd name="T0" fmla="*/ 0 w 325"/>
                <a:gd name="T1" fmla="*/ 68 h 267"/>
                <a:gd name="T2" fmla="*/ 109 w 325"/>
                <a:gd name="T3" fmla="*/ 89 h 267"/>
                <a:gd name="T4" fmla="*/ 69 w 325"/>
                <a:gd name="T5" fmla="*/ 0 h 267"/>
                <a:gd name="T6" fmla="*/ 62 w 325"/>
                <a:gd name="T7" fmla="*/ 8 h 267"/>
                <a:gd name="T8" fmla="*/ 80 w 325"/>
                <a:gd name="T9" fmla="*/ 68 h 267"/>
                <a:gd name="T10" fmla="*/ 1 w 325"/>
                <a:gd name="T11" fmla="*/ 61 h 267"/>
                <a:gd name="T12" fmla="*/ 0 w 325"/>
                <a:gd name="T13" fmla="*/ 68 h 267"/>
                <a:gd name="T14" fmla="*/ 0 w 325"/>
                <a:gd name="T15" fmla="*/ 68 h 2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5" h="267">
                  <a:moveTo>
                    <a:pt x="0" y="204"/>
                  </a:moveTo>
                  <a:lnTo>
                    <a:pt x="325" y="267"/>
                  </a:lnTo>
                  <a:lnTo>
                    <a:pt x="206" y="0"/>
                  </a:lnTo>
                  <a:lnTo>
                    <a:pt x="185" y="23"/>
                  </a:lnTo>
                  <a:lnTo>
                    <a:pt x="240" y="203"/>
                  </a:lnTo>
                  <a:lnTo>
                    <a:pt x="2" y="182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2" name="Freeform 41">
              <a:extLst>
                <a:ext uri="{FF2B5EF4-FFF2-40B4-BE49-F238E27FC236}">
                  <a16:creationId xmlns:a16="http://schemas.microsoft.com/office/drawing/2014/main" id="{C482A97E-BCB3-4DA6-AE58-E57C59760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" y="2259"/>
              <a:ext cx="59" cy="56"/>
            </a:xfrm>
            <a:custGeom>
              <a:avLst/>
              <a:gdLst>
                <a:gd name="T0" fmla="*/ 59 w 176"/>
                <a:gd name="T1" fmla="*/ 27 h 168"/>
                <a:gd name="T2" fmla="*/ 57 w 176"/>
                <a:gd name="T3" fmla="*/ 18 h 168"/>
                <a:gd name="T4" fmla="*/ 52 w 176"/>
                <a:gd name="T5" fmla="*/ 10 h 168"/>
                <a:gd name="T6" fmla="*/ 44 w 176"/>
                <a:gd name="T7" fmla="*/ 4 h 168"/>
                <a:gd name="T8" fmla="*/ 34 w 176"/>
                <a:gd name="T9" fmla="*/ 1 h 168"/>
                <a:gd name="T10" fmla="*/ 24 w 176"/>
                <a:gd name="T11" fmla="*/ 1 h 168"/>
                <a:gd name="T12" fmla="*/ 14 w 176"/>
                <a:gd name="T13" fmla="*/ 4 h 168"/>
                <a:gd name="T14" fmla="*/ 7 w 176"/>
                <a:gd name="T15" fmla="*/ 10 h 168"/>
                <a:gd name="T16" fmla="*/ 2 w 176"/>
                <a:gd name="T17" fmla="*/ 19 h 168"/>
                <a:gd name="T18" fmla="*/ 0 w 176"/>
                <a:gd name="T19" fmla="*/ 29 h 168"/>
                <a:gd name="T20" fmla="*/ 2 w 176"/>
                <a:gd name="T21" fmla="*/ 38 h 168"/>
                <a:gd name="T22" fmla="*/ 8 w 176"/>
                <a:gd name="T23" fmla="*/ 47 h 168"/>
                <a:gd name="T24" fmla="*/ 15 w 176"/>
                <a:gd name="T25" fmla="*/ 53 h 168"/>
                <a:gd name="T26" fmla="*/ 25 w 176"/>
                <a:gd name="T27" fmla="*/ 56 h 168"/>
                <a:gd name="T28" fmla="*/ 35 w 176"/>
                <a:gd name="T29" fmla="*/ 56 h 168"/>
                <a:gd name="T30" fmla="*/ 45 w 176"/>
                <a:gd name="T31" fmla="*/ 52 h 168"/>
                <a:gd name="T32" fmla="*/ 55 w 176"/>
                <a:gd name="T33" fmla="*/ 42 h 168"/>
                <a:gd name="T34" fmla="*/ 37 w 176"/>
                <a:gd name="T35" fmla="*/ 42 h 168"/>
                <a:gd name="T36" fmla="*/ 32 w 176"/>
                <a:gd name="T37" fmla="*/ 44 h 168"/>
                <a:gd name="T38" fmla="*/ 26 w 176"/>
                <a:gd name="T39" fmla="*/ 44 h 168"/>
                <a:gd name="T40" fmla="*/ 21 w 176"/>
                <a:gd name="T41" fmla="*/ 42 h 168"/>
                <a:gd name="T42" fmla="*/ 16 w 176"/>
                <a:gd name="T43" fmla="*/ 38 h 168"/>
                <a:gd name="T44" fmla="*/ 14 w 176"/>
                <a:gd name="T45" fmla="*/ 33 h 168"/>
                <a:gd name="T46" fmla="*/ 13 w 176"/>
                <a:gd name="T47" fmla="*/ 27 h 168"/>
                <a:gd name="T48" fmla="*/ 14 w 176"/>
                <a:gd name="T49" fmla="*/ 22 h 168"/>
                <a:gd name="T50" fmla="*/ 17 w 176"/>
                <a:gd name="T51" fmla="*/ 18 h 168"/>
                <a:gd name="T52" fmla="*/ 21 w 176"/>
                <a:gd name="T53" fmla="*/ 14 h 168"/>
                <a:gd name="T54" fmla="*/ 27 w 176"/>
                <a:gd name="T55" fmla="*/ 12 h 168"/>
                <a:gd name="T56" fmla="*/ 33 w 176"/>
                <a:gd name="T57" fmla="*/ 12 h 168"/>
                <a:gd name="T58" fmla="*/ 38 w 176"/>
                <a:gd name="T59" fmla="*/ 14 h 168"/>
                <a:gd name="T60" fmla="*/ 43 w 176"/>
                <a:gd name="T61" fmla="*/ 19 h 168"/>
                <a:gd name="T62" fmla="*/ 45 w 176"/>
                <a:gd name="T63" fmla="*/ 23 h 168"/>
                <a:gd name="T64" fmla="*/ 46 w 176"/>
                <a:gd name="T65" fmla="*/ 30 h 168"/>
                <a:gd name="T66" fmla="*/ 58 w 176"/>
                <a:gd name="T67" fmla="*/ 33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6" h="168">
                  <a:moveTo>
                    <a:pt x="174" y="98"/>
                  </a:moveTo>
                  <a:lnTo>
                    <a:pt x="176" y="82"/>
                  </a:lnTo>
                  <a:lnTo>
                    <a:pt x="173" y="68"/>
                  </a:lnTo>
                  <a:lnTo>
                    <a:pt x="169" y="54"/>
                  </a:lnTo>
                  <a:lnTo>
                    <a:pt x="163" y="41"/>
                  </a:lnTo>
                  <a:lnTo>
                    <a:pt x="154" y="29"/>
                  </a:lnTo>
                  <a:lnTo>
                    <a:pt x="142" y="20"/>
                  </a:lnTo>
                  <a:lnTo>
                    <a:pt x="131" y="11"/>
                  </a:lnTo>
                  <a:lnTo>
                    <a:pt x="115" y="5"/>
                  </a:lnTo>
                  <a:lnTo>
                    <a:pt x="101" y="2"/>
                  </a:lnTo>
                  <a:lnTo>
                    <a:pt x="86" y="0"/>
                  </a:lnTo>
                  <a:lnTo>
                    <a:pt x="71" y="2"/>
                  </a:lnTo>
                  <a:lnTo>
                    <a:pt x="57" y="6"/>
                  </a:lnTo>
                  <a:lnTo>
                    <a:pt x="42" y="12"/>
                  </a:lnTo>
                  <a:lnTo>
                    <a:pt x="30" y="22"/>
                  </a:lnTo>
                  <a:lnTo>
                    <a:pt x="20" y="31"/>
                  </a:lnTo>
                  <a:lnTo>
                    <a:pt x="12" y="44"/>
                  </a:lnTo>
                  <a:lnTo>
                    <a:pt x="5" y="57"/>
                  </a:lnTo>
                  <a:lnTo>
                    <a:pt x="1" y="72"/>
                  </a:lnTo>
                  <a:lnTo>
                    <a:pt x="0" y="86"/>
                  </a:lnTo>
                  <a:lnTo>
                    <a:pt x="2" y="100"/>
                  </a:lnTo>
                  <a:lnTo>
                    <a:pt x="7" y="114"/>
                  </a:lnTo>
                  <a:lnTo>
                    <a:pt x="14" y="128"/>
                  </a:lnTo>
                  <a:lnTo>
                    <a:pt x="23" y="140"/>
                  </a:lnTo>
                  <a:lnTo>
                    <a:pt x="33" y="149"/>
                  </a:lnTo>
                  <a:lnTo>
                    <a:pt x="45" y="159"/>
                  </a:lnTo>
                  <a:lnTo>
                    <a:pt x="60" y="164"/>
                  </a:lnTo>
                  <a:lnTo>
                    <a:pt x="74" y="167"/>
                  </a:lnTo>
                  <a:lnTo>
                    <a:pt x="90" y="168"/>
                  </a:lnTo>
                  <a:lnTo>
                    <a:pt x="105" y="167"/>
                  </a:lnTo>
                  <a:lnTo>
                    <a:pt x="120" y="163"/>
                  </a:lnTo>
                  <a:lnTo>
                    <a:pt x="133" y="156"/>
                  </a:lnTo>
                  <a:lnTo>
                    <a:pt x="147" y="145"/>
                  </a:lnTo>
                  <a:lnTo>
                    <a:pt x="163" y="126"/>
                  </a:lnTo>
                  <a:lnTo>
                    <a:pt x="128" y="114"/>
                  </a:lnTo>
                  <a:lnTo>
                    <a:pt x="111" y="127"/>
                  </a:lnTo>
                  <a:lnTo>
                    <a:pt x="103" y="130"/>
                  </a:lnTo>
                  <a:lnTo>
                    <a:pt x="95" y="131"/>
                  </a:lnTo>
                  <a:lnTo>
                    <a:pt x="87" y="131"/>
                  </a:lnTo>
                  <a:lnTo>
                    <a:pt x="77" y="131"/>
                  </a:lnTo>
                  <a:lnTo>
                    <a:pt x="69" y="128"/>
                  </a:lnTo>
                  <a:lnTo>
                    <a:pt x="62" y="125"/>
                  </a:lnTo>
                  <a:lnTo>
                    <a:pt x="56" y="119"/>
                  </a:lnTo>
                  <a:lnTo>
                    <a:pt x="49" y="114"/>
                  </a:lnTo>
                  <a:lnTo>
                    <a:pt x="43" y="107"/>
                  </a:lnTo>
                  <a:lnTo>
                    <a:pt x="41" y="99"/>
                  </a:lnTo>
                  <a:lnTo>
                    <a:pt x="39" y="91"/>
                  </a:lnTo>
                  <a:lnTo>
                    <a:pt x="38" y="82"/>
                  </a:lnTo>
                  <a:lnTo>
                    <a:pt x="40" y="74"/>
                  </a:lnTo>
                  <a:lnTo>
                    <a:pt x="41" y="66"/>
                  </a:lnTo>
                  <a:lnTo>
                    <a:pt x="45" y="60"/>
                  </a:lnTo>
                  <a:lnTo>
                    <a:pt x="51" y="53"/>
                  </a:lnTo>
                  <a:lnTo>
                    <a:pt x="58" y="46"/>
                  </a:lnTo>
                  <a:lnTo>
                    <a:pt x="64" y="42"/>
                  </a:lnTo>
                  <a:lnTo>
                    <a:pt x="73" y="39"/>
                  </a:lnTo>
                  <a:lnTo>
                    <a:pt x="80" y="37"/>
                  </a:lnTo>
                  <a:lnTo>
                    <a:pt x="90" y="36"/>
                  </a:lnTo>
                  <a:lnTo>
                    <a:pt x="98" y="37"/>
                  </a:lnTo>
                  <a:lnTo>
                    <a:pt x="107" y="40"/>
                  </a:lnTo>
                  <a:lnTo>
                    <a:pt x="114" y="43"/>
                  </a:lnTo>
                  <a:lnTo>
                    <a:pt x="122" y="49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5" y="69"/>
                  </a:lnTo>
                  <a:lnTo>
                    <a:pt x="137" y="77"/>
                  </a:lnTo>
                  <a:lnTo>
                    <a:pt x="136" y="91"/>
                  </a:lnTo>
                  <a:lnTo>
                    <a:pt x="174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3" name="Freeform 42">
              <a:extLst>
                <a:ext uri="{FF2B5EF4-FFF2-40B4-BE49-F238E27FC236}">
                  <a16:creationId xmlns:a16="http://schemas.microsoft.com/office/drawing/2014/main" id="{887A0B9B-0718-439C-B345-5090BA92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" y="2237"/>
              <a:ext cx="392" cy="200"/>
            </a:xfrm>
            <a:custGeom>
              <a:avLst/>
              <a:gdLst>
                <a:gd name="T0" fmla="*/ 124 w 1178"/>
                <a:gd name="T1" fmla="*/ 97 h 598"/>
                <a:gd name="T2" fmla="*/ 134 w 1178"/>
                <a:gd name="T3" fmla="*/ 108 h 598"/>
                <a:gd name="T4" fmla="*/ 151 w 1178"/>
                <a:gd name="T5" fmla="*/ 124 h 598"/>
                <a:gd name="T6" fmla="*/ 166 w 1178"/>
                <a:gd name="T7" fmla="*/ 137 h 598"/>
                <a:gd name="T8" fmla="*/ 178 w 1178"/>
                <a:gd name="T9" fmla="*/ 147 h 598"/>
                <a:gd name="T10" fmla="*/ 202 w 1178"/>
                <a:gd name="T11" fmla="*/ 162 h 598"/>
                <a:gd name="T12" fmla="*/ 232 w 1178"/>
                <a:gd name="T13" fmla="*/ 174 h 598"/>
                <a:gd name="T14" fmla="*/ 285 w 1178"/>
                <a:gd name="T15" fmla="*/ 161 h 598"/>
                <a:gd name="T16" fmla="*/ 306 w 1178"/>
                <a:gd name="T17" fmla="*/ 148 h 598"/>
                <a:gd name="T18" fmla="*/ 326 w 1178"/>
                <a:gd name="T19" fmla="*/ 133 h 598"/>
                <a:gd name="T20" fmla="*/ 344 w 1178"/>
                <a:gd name="T21" fmla="*/ 115 h 598"/>
                <a:gd name="T22" fmla="*/ 366 w 1178"/>
                <a:gd name="T23" fmla="*/ 83 h 598"/>
                <a:gd name="T24" fmla="*/ 367 w 1178"/>
                <a:gd name="T25" fmla="*/ 34 h 598"/>
                <a:gd name="T26" fmla="*/ 344 w 1178"/>
                <a:gd name="T27" fmla="*/ 21 h 598"/>
                <a:gd name="T28" fmla="*/ 314 w 1178"/>
                <a:gd name="T29" fmla="*/ 38 h 598"/>
                <a:gd name="T30" fmla="*/ 298 w 1178"/>
                <a:gd name="T31" fmla="*/ 53 h 598"/>
                <a:gd name="T32" fmla="*/ 287 w 1178"/>
                <a:gd name="T33" fmla="*/ 66 h 598"/>
                <a:gd name="T34" fmla="*/ 277 w 1178"/>
                <a:gd name="T35" fmla="*/ 78 h 598"/>
                <a:gd name="T36" fmla="*/ 268 w 1178"/>
                <a:gd name="T37" fmla="*/ 89 h 598"/>
                <a:gd name="T38" fmla="*/ 256 w 1178"/>
                <a:gd name="T39" fmla="*/ 104 h 598"/>
                <a:gd name="T40" fmla="*/ 141 w 1178"/>
                <a:gd name="T41" fmla="*/ 72 h 598"/>
                <a:gd name="T42" fmla="*/ 159 w 1178"/>
                <a:gd name="T43" fmla="*/ 63 h 598"/>
                <a:gd name="T44" fmla="*/ 254 w 1178"/>
                <a:gd name="T45" fmla="*/ 74 h 598"/>
                <a:gd name="T46" fmla="*/ 266 w 1178"/>
                <a:gd name="T47" fmla="*/ 60 h 598"/>
                <a:gd name="T48" fmla="*/ 275 w 1178"/>
                <a:gd name="T49" fmla="*/ 48 h 598"/>
                <a:gd name="T50" fmla="*/ 286 w 1178"/>
                <a:gd name="T51" fmla="*/ 38 h 598"/>
                <a:gd name="T52" fmla="*/ 299 w 1178"/>
                <a:gd name="T53" fmla="*/ 25 h 598"/>
                <a:gd name="T54" fmla="*/ 317 w 1178"/>
                <a:gd name="T55" fmla="*/ 14 h 598"/>
                <a:gd name="T56" fmla="*/ 357 w 1178"/>
                <a:gd name="T57" fmla="*/ 7 h 598"/>
                <a:gd name="T58" fmla="*/ 392 w 1178"/>
                <a:gd name="T59" fmla="*/ 63 h 598"/>
                <a:gd name="T60" fmla="*/ 378 w 1178"/>
                <a:gd name="T61" fmla="*/ 113 h 598"/>
                <a:gd name="T62" fmla="*/ 360 w 1178"/>
                <a:gd name="T63" fmla="*/ 138 h 598"/>
                <a:gd name="T64" fmla="*/ 350 w 1178"/>
                <a:gd name="T65" fmla="*/ 148 h 598"/>
                <a:gd name="T66" fmla="*/ 328 w 1178"/>
                <a:gd name="T67" fmla="*/ 165 h 598"/>
                <a:gd name="T68" fmla="*/ 305 w 1178"/>
                <a:gd name="T69" fmla="*/ 179 h 598"/>
                <a:gd name="T70" fmla="*/ 282 w 1178"/>
                <a:gd name="T71" fmla="*/ 191 h 598"/>
                <a:gd name="T72" fmla="*/ 226 w 1178"/>
                <a:gd name="T73" fmla="*/ 200 h 598"/>
                <a:gd name="T74" fmla="*/ 186 w 1178"/>
                <a:gd name="T75" fmla="*/ 184 h 598"/>
                <a:gd name="T76" fmla="*/ 171 w 1178"/>
                <a:gd name="T77" fmla="*/ 173 h 598"/>
                <a:gd name="T78" fmla="*/ 156 w 1178"/>
                <a:gd name="T79" fmla="*/ 161 h 598"/>
                <a:gd name="T80" fmla="*/ 143 w 1178"/>
                <a:gd name="T81" fmla="*/ 149 h 598"/>
                <a:gd name="T82" fmla="*/ 131 w 1178"/>
                <a:gd name="T83" fmla="*/ 137 h 598"/>
                <a:gd name="T84" fmla="*/ 119 w 1178"/>
                <a:gd name="T85" fmla="*/ 123 h 598"/>
                <a:gd name="T86" fmla="*/ 108 w 1178"/>
                <a:gd name="T87" fmla="*/ 110 h 598"/>
                <a:gd name="T88" fmla="*/ 1 w 1178"/>
                <a:gd name="T89" fmla="*/ 60 h 59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78" h="598">
                  <a:moveTo>
                    <a:pt x="2" y="179"/>
                  </a:moveTo>
                  <a:lnTo>
                    <a:pt x="366" y="282"/>
                  </a:lnTo>
                  <a:lnTo>
                    <a:pt x="372" y="290"/>
                  </a:lnTo>
                  <a:lnTo>
                    <a:pt x="380" y="299"/>
                  </a:lnTo>
                  <a:lnTo>
                    <a:pt x="389" y="309"/>
                  </a:lnTo>
                  <a:lnTo>
                    <a:pt x="402" y="322"/>
                  </a:lnTo>
                  <a:lnTo>
                    <a:pt x="418" y="337"/>
                  </a:lnTo>
                  <a:lnTo>
                    <a:pt x="435" y="354"/>
                  </a:lnTo>
                  <a:lnTo>
                    <a:pt x="455" y="372"/>
                  </a:lnTo>
                  <a:lnTo>
                    <a:pt x="475" y="390"/>
                  </a:lnTo>
                  <a:lnTo>
                    <a:pt x="487" y="402"/>
                  </a:lnTo>
                  <a:lnTo>
                    <a:pt x="499" y="411"/>
                  </a:lnTo>
                  <a:lnTo>
                    <a:pt x="511" y="420"/>
                  </a:lnTo>
                  <a:lnTo>
                    <a:pt x="524" y="430"/>
                  </a:lnTo>
                  <a:lnTo>
                    <a:pt x="536" y="439"/>
                  </a:lnTo>
                  <a:lnTo>
                    <a:pt x="549" y="448"/>
                  </a:lnTo>
                  <a:lnTo>
                    <a:pt x="577" y="468"/>
                  </a:lnTo>
                  <a:lnTo>
                    <a:pt x="606" y="484"/>
                  </a:lnTo>
                  <a:lnTo>
                    <a:pt x="635" y="500"/>
                  </a:lnTo>
                  <a:lnTo>
                    <a:pt x="666" y="513"/>
                  </a:lnTo>
                  <a:lnTo>
                    <a:pt x="697" y="521"/>
                  </a:lnTo>
                  <a:lnTo>
                    <a:pt x="733" y="521"/>
                  </a:lnTo>
                  <a:lnTo>
                    <a:pt x="814" y="501"/>
                  </a:lnTo>
                  <a:lnTo>
                    <a:pt x="856" y="481"/>
                  </a:lnTo>
                  <a:lnTo>
                    <a:pt x="877" y="470"/>
                  </a:lnTo>
                  <a:lnTo>
                    <a:pt x="898" y="457"/>
                  </a:lnTo>
                  <a:lnTo>
                    <a:pt x="919" y="443"/>
                  </a:lnTo>
                  <a:lnTo>
                    <a:pt x="940" y="430"/>
                  </a:lnTo>
                  <a:lnTo>
                    <a:pt x="960" y="413"/>
                  </a:lnTo>
                  <a:lnTo>
                    <a:pt x="981" y="398"/>
                  </a:lnTo>
                  <a:lnTo>
                    <a:pt x="999" y="380"/>
                  </a:lnTo>
                  <a:lnTo>
                    <a:pt x="1017" y="362"/>
                  </a:lnTo>
                  <a:lnTo>
                    <a:pt x="1033" y="344"/>
                  </a:lnTo>
                  <a:lnTo>
                    <a:pt x="1050" y="326"/>
                  </a:lnTo>
                  <a:lnTo>
                    <a:pt x="1078" y="287"/>
                  </a:lnTo>
                  <a:lnTo>
                    <a:pt x="1099" y="249"/>
                  </a:lnTo>
                  <a:lnTo>
                    <a:pt x="1120" y="172"/>
                  </a:lnTo>
                  <a:lnTo>
                    <a:pt x="1118" y="136"/>
                  </a:lnTo>
                  <a:lnTo>
                    <a:pt x="1104" y="101"/>
                  </a:lnTo>
                  <a:lnTo>
                    <a:pt x="1089" y="81"/>
                  </a:lnTo>
                  <a:lnTo>
                    <a:pt x="1071" y="67"/>
                  </a:lnTo>
                  <a:lnTo>
                    <a:pt x="1034" y="63"/>
                  </a:lnTo>
                  <a:lnTo>
                    <a:pt x="992" y="81"/>
                  </a:lnTo>
                  <a:lnTo>
                    <a:pt x="969" y="95"/>
                  </a:lnTo>
                  <a:lnTo>
                    <a:pt x="945" y="113"/>
                  </a:lnTo>
                  <a:lnTo>
                    <a:pt x="930" y="124"/>
                  </a:lnTo>
                  <a:lnTo>
                    <a:pt x="915" y="139"/>
                  </a:lnTo>
                  <a:lnTo>
                    <a:pt x="897" y="157"/>
                  </a:lnTo>
                  <a:lnTo>
                    <a:pt x="888" y="166"/>
                  </a:lnTo>
                  <a:lnTo>
                    <a:pt x="880" y="176"/>
                  </a:lnTo>
                  <a:lnTo>
                    <a:pt x="861" y="197"/>
                  </a:lnTo>
                  <a:lnTo>
                    <a:pt x="851" y="209"/>
                  </a:lnTo>
                  <a:lnTo>
                    <a:pt x="841" y="220"/>
                  </a:lnTo>
                  <a:lnTo>
                    <a:pt x="833" y="232"/>
                  </a:lnTo>
                  <a:lnTo>
                    <a:pt x="822" y="243"/>
                  </a:lnTo>
                  <a:lnTo>
                    <a:pt x="812" y="256"/>
                  </a:lnTo>
                  <a:lnTo>
                    <a:pt x="804" y="266"/>
                  </a:lnTo>
                  <a:lnTo>
                    <a:pt x="795" y="278"/>
                  </a:lnTo>
                  <a:lnTo>
                    <a:pt x="785" y="290"/>
                  </a:lnTo>
                  <a:lnTo>
                    <a:pt x="770" y="310"/>
                  </a:lnTo>
                  <a:lnTo>
                    <a:pt x="741" y="347"/>
                  </a:lnTo>
                  <a:lnTo>
                    <a:pt x="714" y="382"/>
                  </a:lnTo>
                  <a:lnTo>
                    <a:pt x="425" y="214"/>
                  </a:lnTo>
                  <a:lnTo>
                    <a:pt x="466" y="0"/>
                  </a:lnTo>
                  <a:lnTo>
                    <a:pt x="493" y="13"/>
                  </a:lnTo>
                  <a:lnTo>
                    <a:pt x="478" y="187"/>
                  </a:lnTo>
                  <a:lnTo>
                    <a:pt x="707" y="295"/>
                  </a:lnTo>
                  <a:lnTo>
                    <a:pt x="733" y="259"/>
                  </a:lnTo>
                  <a:lnTo>
                    <a:pt x="763" y="221"/>
                  </a:lnTo>
                  <a:lnTo>
                    <a:pt x="771" y="211"/>
                  </a:lnTo>
                  <a:lnTo>
                    <a:pt x="780" y="201"/>
                  </a:lnTo>
                  <a:lnTo>
                    <a:pt x="798" y="178"/>
                  </a:lnTo>
                  <a:lnTo>
                    <a:pt x="807" y="166"/>
                  </a:lnTo>
                  <a:lnTo>
                    <a:pt x="817" y="157"/>
                  </a:lnTo>
                  <a:lnTo>
                    <a:pt x="827" y="144"/>
                  </a:lnTo>
                  <a:lnTo>
                    <a:pt x="837" y="133"/>
                  </a:lnTo>
                  <a:lnTo>
                    <a:pt x="848" y="123"/>
                  </a:lnTo>
                  <a:lnTo>
                    <a:pt x="858" y="113"/>
                  </a:lnTo>
                  <a:lnTo>
                    <a:pt x="868" y="103"/>
                  </a:lnTo>
                  <a:lnTo>
                    <a:pt x="879" y="93"/>
                  </a:lnTo>
                  <a:lnTo>
                    <a:pt x="898" y="75"/>
                  </a:lnTo>
                  <a:lnTo>
                    <a:pt x="918" y="61"/>
                  </a:lnTo>
                  <a:lnTo>
                    <a:pt x="935" y="51"/>
                  </a:lnTo>
                  <a:lnTo>
                    <a:pt x="952" y="43"/>
                  </a:lnTo>
                  <a:lnTo>
                    <a:pt x="984" y="34"/>
                  </a:lnTo>
                  <a:lnTo>
                    <a:pt x="1015" y="27"/>
                  </a:lnTo>
                  <a:lnTo>
                    <a:pt x="1073" y="20"/>
                  </a:lnTo>
                  <a:lnTo>
                    <a:pt x="1123" y="33"/>
                  </a:lnTo>
                  <a:lnTo>
                    <a:pt x="1157" y="77"/>
                  </a:lnTo>
                  <a:lnTo>
                    <a:pt x="1178" y="189"/>
                  </a:lnTo>
                  <a:lnTo>
                    <a:pt x="1173" y="240"/>
                  </a:lnTo>
                  <a:lnTo>
                    <a:pt x="1160" y="291"/>
                  </a:lnTo>
                  <a:lnTo>
                    <a:pt x="1136" y="337"/>
                  </a:lnTo>
                  <a:lnTo>
                    <a:pt x="1106" y="381"/>
                  </a:lnTo>
                  <a:lnTo>
                    <a:pt x="1089" y="403"/>
                  </a:lnTo>
                  <a:lnTo>
                    <a:pt x="1081" y="412"/>
                  </a:lnTo>
                  <a:lnTo>
                    <a:pt x="1070" y="423"/>
                  </a:lnTo>
                  <a:lnTo>
                    <a:pt x="1061" y="433"/>
                  </a:lnTo>
                  <a:lnTo>
                    <a:pt x="1051" y="442"/>
                  </a:lnTo>
                  <a:lnTo>
                    <a:pt x="1031" y="459"/>
                  </a:lnTo>
                  <a:lnTo>
                    <a:pt x="1010" y="477"/>
                  </a:lnTo>
                  <a:lnTo>
                    <a:pt x="987" y="494"/>
                  </a:lnTo>
                  <a:lnTo>
                    <a:pt x="965" y="509"/>
                  </a:lnTo>
                  <a:lnTo>
                    <a:pt x="941" y="523"/>
                  </a:lnTo>
                  <a:lnTo>
                    <a:pt x="918" y="536"/>
                  </a:lnTo>
                  <a:lnTo>
                    <a:pt x="894" y="549"/>
                  </a:lnTo>
                  <a:lnTo>
                    <a:pt x="871" y="559"/>
                  </a:lnTo>
                  <a:lnTo>
                    <a:pt x="846" y="570"/>
                  </a:lnTo>
                  <a:lnTo>
                    <a:pt x="800" y="584"/>
                  </a:lnTo>
                  <a:lnTo>
                    <a:pt x="755" y="595"/>
                  </a:lnTo>
                  <a:lnTo>
                    <a:pt x="679" y="598"/>
                  </a:lnTo>
                  <a:lnTo>
                    <a:pt x="618" y="582"/>
                  </a:lnTo>
                  <a:lnTo>
                    <a:pt x="588" y="566"/>
                  </a:lnTo>
                  <a:lnTo>
                    <a:pt x="558" y="549"/>
                  </a:lnTo>
                  <a:lnTo>
                    <a:pt x="542" y="539"/>
                  </a:lnTo>
                  <a:lnTo>
                    <a:pt x="527" y="528"/>
                  </a:lnTo>
                  <a:lnTo>
                    <a:pt x="513" y="517"/>
                  </a:lnTo>
                  <a:lnTo>
                    <a:pt x="498" y="506"/>
                  </a:lnTo>
                  <a:lnTo>
                    <a:pt x="484" y="492"/>
                  </a:lnTo>
                  <a:lnTo>
                    <a:pt x="470" y="481"/>
                  </a:lnTo>
                  <a:lnTo>
                    <a:pt x="456" y="469"/>
                  </a:lnTo>
                  <a:lnTo>
                    <a:pt x="443" y="457"/>
                  </a:lnTo>
                  <a:lnTo>
                    <a:pt x="431" y="445"/>
                  </a:lnTo>
                  <a:lnTo>
                    <a:pt x="419" y="433"/>
                  </a:lnTo>
                  <a:lnTo>
                    <a:pt x="406" y="420"/>
                  </a:lnTo>
                  <a:lnTo>
                    <a:pt x="395" y="410"/>
                  </a:lnTo>
                  <a:lnTo>
                    <a:pt x="385" y="399"/>
                  </a:lnTo>
                  <a:lnTo>
                    <a:pt x="375" y="387"/>
                  </a:lnTo>
                  <a:lnTo>
                    <a:pt x="358" y="368"/>
                  </a:lnTo>
                  <a:lnTo>
                    <a:pt x="344" y="352"/>
                  </a:lnTo>
                  <a:lnTo>
                    <a:pt x="333" y="339"/>
                  </a:lnTo>
                  <a:lnTo>
                    <a:pt x="324" y="329"/>
                  </a:lnTo>
                  <a:lnTo>
                    <a:pt x="0" y="205"/>
                  </a:lnTo>
                  <a:lnTo>
                    <a:pt x="2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4" name="Freeform 43">
              <a:extLst>
                <a:ext uri="{FF2B5EF4-FFF2-40B4-BE49-F238E27FC236}">
                  <a16:creationId xmlns:a16="http://schemas.microsoft.com/office/drawing/2014/main" id="{8F63500E-C866-4A0B-A28D-C52792CA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70"/>
              <a:ext cx="239" cy="251"/>
            </a:xfrm>
            <a:custGeom>
              <a:avLst/>
              <a:gdLst>
                <a:gd name="T0" fmla="*/ 235 w 716"/>
                <a:gd name="T1" fmla="*/ 71 h 753"/>
                <a:gd name="T2" fmla="*/ 239 w 716"/>
                <a:gd name="T3" fmla="*/ 46 h 753"/>
                <a:gd name="T4" fmla="*/ 235 w 716"/>
                <a:gd name="T5" fmla="*/ 25 h 753"/>
                <a:gd name="T6" fmla="*/ 229 w 716"/>
                <a:gd name="T7" fmla="*/ 15 h 753"/>
                <a:gd name="T8" fmla="*/ 224 w 716"/>
                <a:gd name="T9" fmla="*/ 12 h 753"/>
                <a:gd name="T10" fmla="*/ 219 w 716"/>
                <a:gd name="T11" fmla="*/ 8 h 753"/>
                <a:gd name="T12" fmla="*/ 208 w 716"/>
                <a:gd name="T13" fmla="*/ 3 h 753"/>
                <a:gd name="T14" fmla="*/ 198 w 716"/>
                <a:gd name="T15" fmla="*/ 0 h 753"/>
                <a:gd name="T16" fmla="*/ 181 w 716"/>
                <a:gd name="T17" fmla="*/ 1 h 753"/>
                <a:gd name="T18" fmla="*/ 167 w 716"/>
                <a:gd name="T19" fmla="*/ 6 h 753"/>
                <a:gd name="T20" fmla="*/ 157 w 716"/>
                <a:gd name="T21" fmla="*/ 12 h 753"/>
                <a:gd name="T22" fmla="*/ 145 w 716"/>
                <a:gd name="T23" fmla="*/ 17 h 753"/>
                <a:gd name="T24" fmla="*/ 131 w 716"/>
                <a:gd name="T25" fmla="*/ 20 h 753"/>
                <a:gd name="T26" fmla="*/ 103 w 716"/>
                <a:gd name="T27" fmla="*/ 25 h 753"/>
                <a:gd name="T28" fmla="*/ 47 w 716"/>
                <a:gd name="T29" fmla="*/ 32 h 753"/>
                <a:gd name="T30" fmla="*/ 16 w 716"/>
                <a:gd name="T31" fmla="*/ 45 h 753"/>
                <a:gd name="T32" fmla="*/ 1 w 716"/>
                <a:gd name="T33" fmla="*/ 69 h 753"/>
                <a:gd name="T34" fmla="*/ 0 w 716"/>
                <a:gd name="T35" fmla="*/ 77 h 753"/>
                <a:gd name="T36" fmla="*/ 0 w 716"/>
                <a:gd name="T37" fmla="*/ 84 h 753"/>
                <a:gd name="T38" fmla="*/ 4 w 716"/>
                <a:gd name="T39" fmla="*/ 98 h 753"/>
                <a:gd name="T40" fmla="*/ 10 w 716"/>
                <a:gd name="T41" fmla="*/ 111 h 753"/>
                <a:gd name="T42" fmla="*/ 17 w 716"/>
                <a:gd name="T43" fmla="*/ 123 h 753"/>
                <a:gd name="T44" fmla="*/ 24 w 716"/>
                <a:gd name="T45" fmla="*/ 133 h 753"/>
                <a:gd name="T46" fmla="*/ 28 w 716"/>
                <a:gd name="T47" fmla="*/ 137 h 753"/>
                <a:gd name="T48" fmla="*/ 31 w 716"/>
                <a:gd name="T49" fmla="*/ 140 h 753"/>
                <a:gd name="T50" fmla="*/ 36 w 716"/>
                <a:gd name="T51" fmla="*/ 145 h 753"/>
                <a:gd name="T52" fmla="*/ 38 w 716"/>
                <a:gd name="T53" fmla="*/ 147 h 753"/>
                <a:gd name="T54" fmla="*/ 162 w 716"/>
                <a:gd name="T55" fmla="*/ 251 h 753"/>
                <a:gd name="T56" fmla="*/ 159 w 716"/>
                <a:gd name="T57" fmla="*/ 224 h 753"/>
                <a:gd name="T58" fmla="*/ 38 w 716"/>
                <a:gd name="T59" fmla="*/ 123 h 753"/>
                <a:gd name="T60" fmla="*/ 34 w 716"/>
                <a:gd name="T61" fmla="*/ 116 h 753"/>
                <a:gd name="T62" fmla="*/ 26 w 716"/>
                <a:gd name="T63" fmla="*/ 101 h 753"/>
                <a:gd name="T64" fmla="*/ 23 w 716"/>
                <a:gd name="T65" fmla="*/ 83 h 753"/>
                <a:gd name="T66" fmla="*/ 25 w 716"/>
                <a:gd name="T67" fmla="*/ 74 h 753"/>
                <a:gd name="T68" fmla="*/ 28 w 716"/>
                <a:gd name="T69" fmla="*/ 70 h 753"/>
                <a:gd name="T70" fmla="*/ 32 w 716"/>
                <a:gd name="T71" fmla="*/ 66 h 753"/>
                <a:gd name="T72" fmla="*/ 37 w 716"/>
                <a:gd name="T73" fmla="*/ 63 h 753"/>
                <a:gd name="T74" fmla="*/ 42 w 716"/>
                <a:gd name="T75" fmla="*/ 59 h 753"/>
                <a:gd name="T76" fmla="*/ 55 w 716"/>
                <a:gd name="T77" fmla="*/ 54 h 753"/>
                <a:gd name="T78" fmla="*/ 70 w 716"/>
                <a:gd name="T79" fmla="*/ 50 h 753"/>
                <a:gd name="T80" fmla="*/ 85 w 716"/>
                <a:gd name="T81" fmla="*/ 47 h 753"/>
                <a:gd name="T82" fmla="*/ 116 w 716"/>
                <a:gd name="T83" fmla="*/ 43 h 753"/>
                <a:gd name="T84" fmla="*/ 140 w 716"/>
                <a:gd name="T85" fmla="*/ 41 h 753"/>
                <a:gd name="T86" fmla="*/ 157 w 716"/>
                <a:gd name="T87" fmla="*/ 37 h 753"/>
                <a:gd name="T88" fmla="*/ 164 w 716"/>
                <a:gd name="T89" fmla="*/ 33 h 753"/>
                <a:gd name="T90" fmla="*/ 170 w 716"/>
                <a:gd name="T91" fmla="*/ 29 h 753"/>
                <a:gd name="T92" fmla="*/ 176 w 716"/>
                <a:gd name="T93" fmla="*/ 26 h 753"/>
                <a:gd name="T94" fmla="*/ 183 w 716"/>
                <a:gd name="T95" fmla="*/ 24 h 753"/>
                <a:gd name="T96" fmla="*/ 199 w 716"/>
                <a:gd name="T97" fmla="*/ 25 h 753"/>
                <a:gd name="T98" fmla="*/ 207 w 716"/>
                <a:gd name="T99" fmla="*/ 30 h 753"/>
                <a:gd name="T100" fmla="*/ 212 w 716"/>
                <a:gd name="T101" fmla="*/ 36 h 753"/>
                <a:gd name="T102" fmla="*/ 217 w 716"/>
                <a:gd name="T103" fmla="*/ 50 h 753"/>
                <a:gd name="T104" fmla="*/ 217 w 716"/>
                <a:gd name="T105" fmla="*/ 68 h 753"/>
                <a:gd name="T106" fmla="*/ 235 w 716"/>
                <a:gd name="T107" fmla="*/ 71 h 753"/>
                <a:gd name="T108" fmla="*/ 235 w 716"/>
                <a:gd name="T109" fmla="*/ 71 h 7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16" h="753">
                  <a:moveTo>
                    <a:pt x="705" y="214"/>
                  </a:moveTo>
                  <a:lnTo>
                    <a:pt x="716" y="139"/>
                  </a:lnTo>
                  <a:lnTo>
                    <a:pt x="704" y="75"/>
                  </a:lnTo>
                  <a:lnTo>
                    <a:pt x="685" y="46"/>
                  </a:lnTo>
                  <a:lnTo>
                    <a:pt x="672" y="35"/>
                  </a:lnTo>
                  <a:lnTo>
                    <a:pt x="657" y="24"/>
                  </a:lnTo>
                  <a:lnTo>
                    <a:pt x="623" y="8"/>
                  </a:lnTo>
                  <a:lnTo>
                    <a:pt x="592" y="0"/>
                  </a:lnTo>
                  <a:lnTo>
                    <a:pt x="542" y="3"/>
                  </a:lnTo>
                  <a:lnTo>
                    <a:pt x="501" y="19"/>
                  </a:lnTo>
                  <a:lnTo>
                    <a:pt x="469" y="36"/>
                  </a:lnTo>
                  <a:lnTo>
                    <a:pt x="434" y="50"/>
                  </a:lnTo>
                  <a:lnTo>
                    <a:pt x="393" y="61"/>
                  </a:lnTo>
                  <a:lnTo>
                    <a:pt x="309" y="74"/>
                  </a:lnTo>
                  <a:lnTo>
                    <a:pt x="142" y="97"/>
                  </a:lnTo>
                  <a:lnTo>
                    <a:pt x="49" y="136"/>
                  </a:lnTo>
                  <a:lnTo>
                    <a:pt x="2" y="208"/>
                  </a:lnTo>
                  <a:lnTo>
                    <a:pt x="0" y="230"/>
                  </a:lnTo>
                  <a:lnTo>
                    <a:pt x="1" y="252"/>
                  </a:lnTo>
                  <a:lnTo>
                    <a:pt x="11" y="294"/>
                  </a:lnTo>
                  <a:lnTo>
                    <a:pt x="29" y="333"/>
                  </a:lnTo>
                  <a:lnTo>
                    <a:pt x="50" y="368"/>
                  </a:lnTo>
                  <a:lnTo>
                    <a:pt x="73" y="398"/>
                  </a:lnTo>
                  <a:lnTo>
                    <a:pt x="83" y="410"/>
                  </a:lnTo>
                  <a:lnTo>
                    <a:pt x="94" y="419"/>
                  </a:lnTo>
                  <a:lnTo>
                    <a:pt x="107" y="435"/>
                  </a:lnTo>
                  <a:lnTo>
                    <a:pt x="113" y="440"/>
                  </a:lnTo>
                  <a:lnTo>
                    <a:pt x="485" y="753"/>
                  </a:lnTo>
                  <a:lnTo>
                    <a:pt x="477" y="673"/>
                  </a:lnTo>
                  <a:lnTo>
                    <a:pt x="115" y="368"/>
                  </a:lnTo>
                  <a:lnTo>
                    <a:pt x="102" y="349"/>
                  </a:lnTo>
                  <a:lnTo>
                    <a:pt x="78" y="304"/>
                  </a:lnTo>
                  <a:lnTo>
                    <a:pt x="68" y="248"/>
                  </a:lnTo>
                  <a:lnTo>
                    <a:pt x="76" y="222"/>
                  </a:lnTo>
                  <a:lnTo>
                    <a:pt x="83" y="209"/>
                  </a:lnTo>
                  <a:lnTo>
                    <a:pt x="96" y="198"/>
                  </a:lnTo>
                  <a:lnTo>
                    <a:pt x="110" y="188"/>
                  </a:lnTo>
                  <a:lnTo>
                    <a:pt x="127" y="178"/>
                  </a:lnTo>
                  <a:lnTo>
                    <a:pt x="166" y="163"/>
                  </a:lnTo>
                  <a:lnTo>
                    <a:pt x="210" y="149"/>
                  </a:lnTo>
                  <a:lnTo>
                    <a:pt x="256" y="140"/>
                  </a:lnTo>
                  <a:lnTo>
                    <a:pt x="347" y="130"/>
                  </a:lnTo>
                  <a:lnTo>
                    <a:pt x="419" y="124"/>
                  </a:lnTo>
                  <a:lnTo>
                    <a:pt x="469" y="110"/>
                  </a:lnTo>
                  <a:lnTo>
                    <a:pt x="491" y="99"/>
                  </a:lnTo>
                  <a:lnTo>
                    <a:pt x="509" y="88"/>
                  </a:lnTo>
                  <a:lnTo>
                    <a:pt x="528" y="77"/>
                  </a:lnTo>
                  <a:lnTo>
                    <a:pt x="549" y="71"/>
                  </a:lnTo>
                  <a:lnTo>
                    <a:pt x="597" y="75"/>
                  </a:lnTo>
                  <a:lnTo>
                    <a:pt x="621" y="91"/>
                  </a:lnTo>
                  <a:lnTo>
                    <a:pt x="636" y="107"/>
                  </a:lnTo>
                  <a:lnTo>
                    <a:pt x="651" y="151"/>
                  </a:lnTo>
                  <a:lnTo>
                    <a:pt x="649" y="205"/>
                  </a:lnTo>
                  <a:lnTo>
                    <a:pt x="705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5" name="Freeform 44">
              <a:extLst>
                <a:ext uri="{FF2B5EF4-FFF2-40B4-BE49-F238E27FC236}">
                  <a16:creationId xmlns:a16="http://schemas.microsoft.com/office/drawing/2014/main" id="{4A38E5F5-1C9A-4644-AAC0-507042526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2033"/>
              <a:ext cx="71" cy="71"/>
            </a:xfrm>
            <a:custGeom>
              <a:avLst/>
              <a:gdLst>
                <a:gd name="T0" fmla="*/ 71 w 213"/>
                <a:gd name="T1" fmla="*/ 0 h 212"/>
                <a:gd name="T2" fmla="*/ 66 w 213"/>
                <a:gd name="T3" fmla="*/ 2 h 212"/>
                <a:gd name="T4" fmla="*/ 54 w 213"/>
                <a:gd name="T5" fmla="*/ 7 h 212"/>
                <a:gd name="T6" fmla="*/ 46 w 213"/>
                <a:gd name="T7" fmla="*/ 11 h 212"/>
                <a:gd name="T8" fmla="*/ 40 w 213"/>
                <a:gd name="T9" fmla="*/ 16 h 212"/>
                <a:gd name="T10" fmla="*/ 35 w 213"/>
                <a:gd name="T11" fmla="*/ 21 h 212"/>
                <a:gd name="T12" fmla="*/ 31 w 213"/>
                <a:gd name="T13" fmla="*/ 27 h 212"/>
                <a:gd name="T14" fmla="*/ 29 w 213"/>
                <a:gd name="T15" fmla="*/ 41 h 212"/>
                <a:gd name="T16" fmla="*/ 31 w 213"/>
                <a:gd name="T17" fmla="*/ 55 h 212"/>
                <a:gd name="T18" fmla="*/ 35 w 213"/>
                <a:gd name="T19" fmla="*/ 66 h 212"/>
                <a:gd name="T20" fmla="*/ 36 w 213"/>
                <a:gd name="T21" fmla="*/ 71 h 212"/>
                <a:gd name="T22" fmla="*/ 30 w 213"/>
                <a:gd name="T23" fmla="*/ 68 h 212"/>
                <a:gd name="T24" fmla="*/ 23 w 213"/>
                <a:gd name="T25" fmla="*/ 63 h 212"/>
                <a:gd name="T26" fmla="*/ 16 w 213"/>
                <a:gd name="T27" fmla="*/ 58 h 212"/>
                <a:gd name="T28" fmla="*/ 9 w 213"/>
                <a:gd name="T29" fmla="*/ 51 h 212"/>
                <a:gd name="T30" fmla="*/ 4 w 213"/>
                <a:gd name="T31" fmla="*/ 43 h 212"/>
                <a:gd name="T32" fmla="*/ 0 w 213"/>
                <a:gd name="T33" fmla="*/ 23 h 212"/>
                <a:gd name="T34" fmla="*/ 5 w 213"/>
                <a:gd name="T35" fmla="*/ 14 h 212"/>
                <a:gd name="T36" fmla="*/ 9 w 213"/>
                <a:gd name="T37" fmla="*/ 10 h 212"/>
                <a:gd name="T38" fmla="*/ 13 w 213"/>
                <a:gd name="T39" fmla="*/ 7 h 212"/>
                <a:gd name="T40" fmla="*/ 25 w 213"/>
                <a:gd name="T41" fmla="*/ 3 h 212"/>
                <a:gd name="T42" fmla="*/ 38 w 213"/>
                <a:gd name="T43" fmla="*/ 1 h 212"/>
                <a:gd name="T44" fmla="*/ 71 w 213"/>
                <a:gd name="T45" fmla="*/ 0 h 212"/>
                <a:gd name="T46" fmla="*/ 71 w 213"/>
                <a:gd name="T47" fmla="*/ 0 h 2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3" h="212">
                  <a:moveTo>
                    <a:pt x="213" y="0"/>
                  </a:moveTo>
                  <a:lnTo>
                    <a:pt x="197" y="5"/>
                  </a:lnTo>
                  <a:lnTo>
                    <a:pt x="161" y="22"/>
                  </a:lnTo>
                  <a:lnTo>
                    <a:pt x="139" y="34"/>
                  </a:lnTo>
                  <a:lnTo>
                    <a:pt x="121" y="47"/>
                  </a:lnTo>
                  <a:lnTo>
                    <a:pt x="104" y="63"/>
                  </a:lnTo>
                  <a:lnTo>
                    <a:pt x="94" y="81"/>
                  </a:lnTo>
                  <a:lnTo>
                    <a:pt x="87" y="122"/>
                  </a:lnTo>
                  <a:lnTo>
                    <a:pt x="94" y="164"/>
                  </a:lnTo>
                  <a:lnTo>
                    <a:pt x="104" y="198"/>
                  </a:lnTo>
                  <a:lnTo>
                    <a:pt x="108" y="212"/>
                  </a:lnTo>
                  <a:lnTo>
                    <a:pt x="90" y="202"/>
                  </a:lnTo>
                  <a:lnTo>
                    <a:pt x="70" y="189"/>
                  </a:lnTo>
                  <a:lnTo>
                    <a:pt x="49" y="173"/>
                  </a:lnTo>
                  <a:lnTo>
                    <a:pt x="28" y="152"/>
                  </a:lnTo>
                  <a:lnTo>
                    <a:pt x="11" y="127"/>
                  </a:lnTo>
                  <a:lnTo>
                    <a:pt x="0" y="69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0" y="22"/>
                  </a:lnTo>
                  <a:lnTo>
                    <a:pt x="74" y="9"/>
                  </a:lnTo>
                  <a:lnTo>
                    <a:pt x="113" y="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6" name="Freeform 45">
              <a:extLst>
                <a:ext uri="{FF2B5EF4-FFF2-40B4-BE49-F238E27FC236}">
                  <a16:creationId xmlns:a16="http://schemas.microsoft.com/office/drawing/2014/main" id="{78DC76E5-456E-4B45-86A8-D1702786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" y="2272"/>
              <a:ext cx="190" cy="128"/>
            </a:xfrm>
            <a:custGeom>
              <a:avLst/>
              <a:gdLst>
                <a:gd name="T0" fmla="*/ 0 w 570"/>
                <a:gd name="T1" fmla="*/ 71 h 384"/>
                <a:gd name="T2" fmla="*/ 2 w 570"/>
                <a:gd name="T3" fmla="*/ 74 h 384"/>
                <a:gd name="T4" fmla="*/ 5 w 570"/>
                <a:gd name="T5" fmla="*/ 77 h 384"/>
                <a:gd name="T6" fmla="*/ 8 w 570"/>
                <a:gd name="T7" fmla="*/ 80 h 384"/>
                <a:gd name="T8" fmla="*/ 12 w 570"/>
                <a:gd name="T9" fmla="*/ 85 h 384"/>
                <a:gd name="T10" fmla="*/ 16 w 570"/>
                <a:gd name="T11" fmla="*/ 90 h 384"/>
                <a:gd name="T12" fmla="*/ 22 w 570"/>
                <a:gd name="T13" fmla="*/ 95 h 384"/>
                <a:gd name="T14" fmla="*/ 28 w 570"/>
                <a:gd name="T15" fmla="*/ 101 h 384"/>
                <a:gd name="T16" fmla="*/ 35 w 570"/>
                <a:gd name="T17" fmla="*/ 106 h 384"/>
                <a:gd name="T18" fmla="*/ 41 w 570"/>
                <a:gd name="T19" fmla="*/ 111 h 384"/>
                <a:gd name="T20" fmla="*/ 48 w 570"/>
                <a:gd name="T21" fmla="*/ 116 h 384"/>
                <a:gd name="T22" fmla="*/ 55 w 570"/>
                <a:gd name="T23" fmla="*/ 121 h 384"/>
                <a:gd name="T24" fmla="*/ 63 w 570"/>
                <a:gd name="T25" fmla="*/ 124 h 384"/>
                <a:gd name="T26" fmla="*/ 71 w 570"/>
                <a:gd name="T27" fmla="*/ 127 h 384"/>
                <a:gd name="T28" fmla="*/ 85 w 570"/>
                <a:gd name="T29" fmla="*/ 128 h 384"/>
                <a:gd name="T30" fmla="*/ 114 w 570"/>
                <a:gd name="T31" fmla="*/ 122 h 384"/>
                <a:gd name="T32" fmla="*/ 128 w 570"/>
                <a:gd name="T33" fmla="*/ 116 h 384"/>
                <a:gd name="T34" fmla="*/ 134 w 570"/>
                <a:gd name="T35" fmla="*/ 113 h 384"/>
                <a:gd name="T36" fmla="*/ 141 w 570"/>
                <a:gd name="T37" fmla="*/ 109 h 384"/>
                <a:gd name="T38" fmla="*/ 146 w 570"/>
                <a:gd name="T39" fmla="*/ 104 h 384"/>
                <a:gd name="T40" fmla="*/ 153 w 570"/>
                <a:gd name="T41" fmla="*/ 99 h 384"/>
                <a:gd name="T42" fmla="*/ 158 w 570"/>
                <a:gd name="T43" fmla="*/ 94 h 384"/>
                <a:gd name="T44" fmla="*/ 164 w 570"/>
                <a:gd name="T45" fmla="*/ 89 h 384"/>
                <a:gd name="T46" fmla="*/ 169 w 570"/>
                <a:gd name="T47" fmla="*/ 83 h 384"/>
                <a:gd name="T48" fmla="*/ 173 w 570"/>
                <a:gd name="T49" fmla="*/ 77 h 384"/>
                <a:gd name="T50" fmla="*/ 182 w 570"/>
                <a:gd name="T51" fmla="*/ 64 h 384"/>
                <a:gd name="T52" fmla="*/ 190 w 570"/>
                <a:gd name="T53" fmla="*/ 39 h 384"/>
                <a:gd name="T54" fmla="*/ 189 w 570"/>
                <a:gd name="T55" fmla="*/ 19 h 384"/>
                <a:gd name="T56" fmla="*/ 187 w 570"/>
                <a:gd name="T57" fmla="*/ 11 h 384"/>
                <a:gd name="T58" fmla="*/ 184 w 570"/>
                <a:gd name="T59" fmla="*/ 5 h 384"/>
                <a:gd name="T60" fmla="*/ 182 w 570"/>
                <a:gd name="T61" fmla="*/ 0 h 384"/>
                <a:gd name="T62" fmla="*/ 81 w 570"/>
                <a:gd name="T63" fmla="*/ 110 h 384"/>
                <a:gd name="T64" fmla="*/ 0 w 570"/>
                <a:gd name="T65" fmla="*/ 71 h 384"/>
                <a:gd name="T66" fmla="*/ 0 w 570"/>
                <a:gd name="T67" fmla="*/ 71 h 38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70" h="384">
                  <a:moveTo>
                    <a:pt x="0" y="212"/>
                  </a:moveTo>
                  <a:lnTo>
                    <a:pt x="6" y="221"/>
                  </a:lnTo>
                  <a:lnTo>
                    <a:pt x="14" y="230"/>
                  </a:lnTo>
                  <a:lnTo>
                    <a:pt x="23" y="241"/>
                  </a:lnTo>
                  <a:lnTo>
                    <a:pt x="36" y="255"/>
                  </a:lnTo>
                  <a:lnTo>
                    <a:pt x="49" y="269"/>
                  </a:lnTo>
                  <a:lnTo>
                    <a:pt x="65" y="285"/>
                  </a:lnTo>
                  <a:lnTo>
                    <a:pt x="84" y="302"/>
                  </a:lnTo>
                  <a:lnTo>
                    <a:pt x="104" y="318"/>
                  </a:lnTo>
                  <a:lnTo>
                    <a:pt x="124" y="334"/>
                  </a:lnTo>
                  <a:lnTo>
                    <a:pt x="145" y="348"/>
                  </a:lnTo>
                  <a:lnTo>
                    <a:pt x="166" y="362"/>
                  </a:lnTo>
                  <a:lnTo>
                    <a:pt x="189" y="372"/>
                  </a:lnTo>
                  <a:lnTo>
                    <a:pt x="212" y="380"/>
                  </a:lnTo>
                  <a:lnTo>
                    <a:pt x="256" y="384"/>
                  </a:lnTo>
                  <a:lnTo>
                    <a:pt x="342" y="367"/>
                  </a:lnTo>
                  <a:lnTo>
                    <a:pt x="383" y="348"/>
                  </a:lnTo>
                  <a:lnTo>
                    <a:pt x="402" y="338"/>
                  </a:lnTo>
                  <a:lnTo>
                    <a:pt x="422" y="326"/>
                  </a:lnTo>
                  <a:lnTo>
                    <a:pt x="439" y="312"/>
                  </a:lnTo>
                  <a:lnTo>
                    <a:pt x="459" y="298"/>
                  </a:lnTo>
                  <a:lnTo>
                    <a:pt x="475" y="282"/>
                  </a:lnTo>
                  <a:lnTo>
                    <a:pt x="491" y="266"/>
                  </a:lnTo>
                  <a:lnTo>
                    <a:pt x="506" y="249"/>
                  </a:lnTo>
                  <a:lnTo>
                    <a:pt x="520" y="231"/>
                  </a:lnTo>
                  <a:lnTo>
                    <a:pt x="545" y="192"/>
                  </a:lnTo>
                  <a:lnTo>
                    <a:pt x="570" y="118"/>
                  </a:lnTo>
                  <a:lnTo>
                    <a:pt x="568" y="56"/>
                  </a:lnTo>
                  <a:lnTo>
                    <a:pt x="561" y="32"/>
                  </a:lnTo>
                  <a:lnTo>
                    <a:pt x="553" y="15"/>
                  </a:lnTo>
                  <a:lnTo>
                    <a:pt x="545" y="0"/>
                  </a:lnTo>
                  <a:lnTo>
                    <a:pt x="244" y="331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7" name="Freeform 46">
              <a:extLst>
                <a:ext uri="{FF2B5EF4-FFF2-40B4-BE49-F238E27FC236}">
                  <a16:creationId xmlns:a16="http://schemas.microsoft.com/office/drawing/2014/main" id="{D5BB3469-B21B-4E8F-A4A4-DD6841F95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" y="2441"/>
              <a:ext cx="436" cy="274"/>
            </a:xfrm>
            <a:custGeom>
              <a:avLst/>
              <a:gdLst>
                <a:gd name="T0" fmla="*/ 125 w 1308"/>
                <a:gd name="T1" fmla="*/ 177 h 822"/>
                <a:gd name="T2" fmla="*/ 365 w 1308"/>
                <a:gd name="T3" fmla="*/ 136 h 822"/>
                <a:gd name="T4" fmla="*/ 376 w 1308"/>
                <a:gd name="T5" fmla="*/ 140 h 822"/>
                <a:gd name="T6" fmla="*/ 398 w 1308"/>
                <a:gd name="T7" fmla="*/ 136 h 822"/>
                <a:gd name="T8" fmla="*/ 410 w 1308"/>
                <a:gd name="T9" fmla="*/ 120 h 822"/>
                <a:gd name="T10" fmla="*/ 408 w 1308"/>
                <a:gd name="T11" fmla="*/ 101 h 822"/>
                <a:gd name="T12" fmla="*/ 403 w 1308"/>
                <a:gd name="T13" fmla="*/ 92 h 822"/>
                <a:gd name="T14" fmla="*/ 397 w 1308"/>
                <a:gd name="T15" fmla="*/ 84 h 822"/>
                <a:gd name="T16" fmla="*/ 388 w 1308"/>
                <a:gd name="T17" fmla="*/ 74 h 822"/>
                <a:gd name="T18" fmla="*/ 385 w 1308"/>
                <a:gd name="T19" fmla="*/ 71 h 822"/>
                <a:gd name="T20" fmla="*/ 376 w 1308"/>
                <a:gd name="T21" fmla="*/ 63 h 822"/>
                <a:gd name="T22" fmla="*/ 365 w 1308"/>
                <a:gd name="T23" fmla="*/ 56 h 822"/>
                <a:gd name="T24" fmla="*/ 351 w 1308"/>
                <a:gd name="T25" fmla="*/ 48 h 822"/>
                <a:gd name="T26" fmla="*/ 332 w 1308"/>
                <a:gd name="T27" fmla="*/ 39 h 822"/>
                <a:gd name="T28" fmla="*/ 308 w 1308"/>
                <a:gd name="T29" fmla="*/ 32 h 822"/>
                <a:gd name="T30" fmla="*/ 279 w 1308"/>
                <a:gd name="T31" fmla="*/ 26 h 822"/>
                <a:gd name="T32" fmla="*/ 231 w 1308"/>
                <a:gd name="T33" fmla="*/ 23 h 822"/>
                <a:gd name="T34" fmla="*/ 160 w 1308"/>
                <a:gd name="T35" fmla="*/ 33 h 822"/>
                <a:gd name="T36" fmla="*/ 135 w 1308"/>
                <a:gd name="T37" fmla="*/ 44 h 822"/>
                <a:gd name="T38" fmla="*/ 120 w 1308"/>
                <a:gd name="T39" fmla="*/ 32 h 822"/>
                <a:gd name="T40" fmla="*/ 129 w 1308"/>
                <a:gd name="T41" fmla="*/ 27 h 822"/>
                <a:gd name="T42" fmla="*/ 145 w 1308"/>
                <a:gd name="T43" fmla="*/ 19 h 822"/>
                <a:gd name="T44" fmla="*/ 161 w 1308"/>
                <a:gd name="T45" fmla="*/ 13 h 822"/>
                <a:gd name="T46" fmla="*/ 179 w 1308"/>
                <a:gd name="T47" fmla="*/ 7 h 822"/>
                <a:gd name="T48" fmla="*/ 213 w 1308"/>
                <a:gd name="T49" fmla="*/ 1 h 822"/>
                <a:gd name="T50" fmla="*/ 288 w 1308"/>
                <a:gd name="T51" fmla="*/ 5 h 822"/>
                <a:gd name="T52" fmla="*/ 323 w 1308"/>
                <a:gd name="T53" fmla="*/ 13 h 822"/>
                <a:gd name="T54" fmla="*/ 344 w 1308"/>
                <a:gd name="T55" fmla="*/ 21 h 822"/>
                <a:gd name="T56" fmla="*/ 363 w 1308"/>
                <a:gd name="T57" fmla="*/ 29 h 822"/>
                <a:gd name="T58" fmla="*/ 381 w 1308"/>
                <a:gd name="T59" fmla="*/ 40 h 822"/>
                <a:gd name="T60" fmla="*/ 395 w 1308"/>
                <a:gd name="T61" fmla="*/ 52 h 822"/>
                <a:gd name="T62" fmla="*/ 404 w 1308"/>
                <a:gd name="T63" fmla="*/ 61 h 822"/>
                <a:gd name="T64" fmla="*/ 412 w 1308"/>
                <a:gd name="T65" fmla="*/ 70 h 822"/>
                <a:gd name="T66" fmla="*/ 421 w 1308"/>
                <a:gd name="T67" fmla="*/ 81 h 822"/>
                <a:gd name="T68" fmla="*/ 428 w 1308"/>
                <a:gd name="T69" fmla="*/ 91 h 822"/>
                <a:gd name="T70" fmla="*/ 432 w 1308"/>
                <a:gd name="T71" fmla="*/ 101 h 822"/>
                <a:gd name="T72" fmla="*/ 436 w 1308"/>
                <a:gd name="T73" fmla="*/ 119 h 822"/>
                <a:gd name="T74" fmla="*/ 433 w 1308"/>
                <a:gd name="T75" fmla="*/ 138 h 822"/>
                <a:gd name="T76" fmla="*/ 429 w 1308"/>
                <a:gd name="T77" fmla="*/ 146 h 822"/>
                <a:gd name="T78" fmla="*/ 424 w 1308"/>
                <a:gd name="T79" fmla="*/ 153 h 822"/>
                <a:gd name="T80" fmla="*/ 420 w 1308"/>
                <a:gd name="T81" fmla="*/ 158 h 822"/>
                <a:gd name="T82" fmla="*/ 410 w 1308"/>
                <a:gd name="T83" fmla="*/ 164 h 822"/>
                <a:gd name="T84" fmla="*/ 393 w 1308"/>
                <a:gd name="T85" fmla="*/ 168 h 822"/>
                <a:gd name="T86" fmla="*/ 369 w 1308"/>
                <a:gd name="T87" fmla="*/ 163 h 822"/>
                <a:gd name="T88" fmla="*/ 357 w 1308"/>
                <a:gd name="T89" fmla="*/ 158 h 822"/>
                <a:gd name="T90" fmla="*/ 9 w 1308"/>
                <a:gd name="T91" fmla="*/ 274 h 822"/>
                <a:gd name="T92" fmla="*/ 0 w 1308"/>
                <a:gd name="T93" fmla="*/ 264 h 8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308" h="822">
                  <a:moveTo>
                    <a:pt x="0" y="793"/>
                  </a:moveTo>
                  <a:lnTo>
                    <a:pt x="376" y="531"/>
                  </a:lnTo>
                  <a:lnTo>
                    <a:pt x="1080" y="399"/>
                  </a:lnTo>
                  <a:lnTo>
                    <a:pt x="1094" y="407"/>
                  </a:lnTo>
                  <a:lnTo>
                    <a:pt x="1109" y="414"/>
                  </a:lnTo>
                  <a:lnTo>
                    <a:pt x="1128" y="420"/>
                  </a:lnTo>
                  <a:lnTo>
                    <a:pt x="1172" y="419"/>
                  </a:lnTo>
                  <a:lnTo>
                    <a:pt x="1195" y="407"/>
                  </a:lnTo>
                  <a:lnTo>
                    <a:pt x="1217" y="387"/>
                  </a:lnTo>
                  <a:lnTo>
                    <a:pt x="1230" y="359"/>
                  </a:lnTo>
                  <a:lnTo>
                    <a:pt x="1230" y="331"/>
                  </a:lnTo>
                  <a:lnTo>
                    <a:pt x="1223" y="302"/>
                  </a:lnTo>
                  <a:lnTo>
                    <a:pt x="1217" y="290"/>
                  </a:lnTo>
                  <a:lnTo>
                    <a:pt x="1208" y="277"/>
                  </a:lnTo>
                  <a:lnTo>
                    <a:pt x="1200" y="264"/>
                  </a:lnTo>
                  <a:lnTo>
                    <a:pt x="1191" y="253"/>
                  </a:lnTo>
                  <a:lnTo>
                    <a:pt x="1175" y="236"/>
                  </a:lnTo>
                  <a:lnTo>
                    <a:pt x="1163" y="223"/>
                  </a:lnTo>
                  <a:lnTo>
                    <a:pt x="1158" y="218"/>
                  </a:lnTo>
                  <a:lnTo>
                    <a:pt x="1154" y="214"/>
                  </a:lnTo>
                  <a:lnTo>
                    <a:pt x="1138" y="199"/>
                  </a:lnTo>
                  <a:lnTo>
                    <a:pt x="1127" y="190"/>
                  </a:lnTo>
                  <a:lnTo>
                    <a:pt x="1113" y="180"/>
                  </a:lnTo>
                  <a:lnTo>
                    <a:pt x="1095" y="169"/>
                  </a:lnTo>
                  <a:lnTo>
                    <a:pt x="1076" y="156"/>
                  </a:lnTo>
                  <a:lnTo>
                    <a:pt x="1052" y="143"/>
                  </a:lnTo>
                  <a:lnTo>
                    <a:pt x="1025" y="131"/>
                  </a:lnTo>
                  <a:lnTo>
                    <a:pt x="995" y="118"/>
                  </a:lnTo>
                  <a:lnTo>
                    <a:pt x="961" y="107"/>
                  </a:lnTo>
                  <a:lnTo>
                    <a:pt x="924" y="97"/>
                  </a:lnTo>
                  <a:lnTo>
                    <a:pt x="883" y="87"/>
                  </a:lnTo>
                  <a:lnTo>
                    <a:pt x="838" y="79"/>
                  </a:lnTo>
                  <a:lnTo>
                    <a:pt x="788" y="73"/>
                  </a:lnTo>
                  <a:lnTo>
                    <a:pt x="692" y="69"/>
                  </a:lnTo>
                  <a:lnTo>
                    <a:pt x="609" y="73"/>
                  </a:lnTo>
                  <a:lnTo>
                    <a:pt x="481" y="99"/>
                  </a:lnTo>
                  <a:lnTo>
                    <a:pt x="436" y="116"/>
                  </a:lnTo>
                  <a:lnTo>
                    <a:pt x="404" y="131"/>
                  </a:lnTo>
                  <a:lnTo>
                    <a:pt x="379" y="146"/>
                  </a:lnTo>
                  <a:lnTo>
                    <a:pt x="360" y="96"/>
                  </a:lnTo>
                  <a:lnTo>
                    <a:pt x="366" y="92"/>
                  </a:lnTo>
                  <a:lnTo>
                    <a:pt x="386" y="81"/>
                  </a:lnTo>
                  <a:lnTo>
                    <a:pt x="417" y="66"/>
                  </a:lnTo>
                  <a:lnTo>
                    <a:pt x="436" y="57"/>
                  </a:lnTo>
                  <a:lnTo>
                    <a:pt x="458" y="48"/>
                  </a:lnTo>
                  <a:lnTo>
                    <a:pt x="483" y="40"/>
                  </a:lnTo>
                  <a:lnTo>
                    <a:pt x="509" y="31"/>
                  </a:lnTo>
                  <a:lnTo>
                    <a:pt x="538" y="21"/>
                  </a:lnTo>
                  <a:lnTo>
                    <a:pt x="569" y="15"/>
                  </a:lnTo>
                  <a:lnTo>
                    <a:pt x="638" y="4"/>
                  </a:lnTo>
                  <a:lnTo>
                    <a:pt x="712" y="0"/>
                  </a:lnTo>
                  <a:lnTo>
                    <a:pt x="865" y="14"/>
                  </a:lnTo>
                  <a:lnTo>
                    <a:pt x="936" y="29"/>
                  </a:lnTo>
                  <a:lnTo>
                    <a:pt x="970" y="38"/>
                  </a:lnTo>
                  <a:lnTo>
                    <a:pt x="1002" y="49"/>
                  </a:lnTo>
                  <a:lnTo>
                    <a:pt x="1033" y="62"/>
                  </a:lnTo>
                  <a:lnTo>
                    <a:pt x="1062" y="75"/>
                  </a:lnTo>
                  <a:lnTo>
                    <a:pt x="1090" y="88"/>
                  </a:lnTo>
                  <a:lnTo>
                    <a:pt x="1117" y="104"/>
                  </a:lnTo>
                  <a:lnTo>
                    <a:pt x="1142" y="120"/>
                  </a:lnTo>
                  <a:lnTo>
                    <a:pt x="1164" y="137"/>
                  </a:lnTo>
                  <a:lnTo>
                    <a:pt x="1186" y="155"/>
                  </a:lnTo>
                  <a:lnTo>
                    <a:pt x="1204" y="174"/>
                  </a:lnTo>
                  <a:lnTo>
                    <a:pt x="1213" y="183"/>
                  </a:lnTo>
                  <a:lnTo>
                    <a:pt x="1221" y="191"/>
                  </a:lnTo>
                  <a:lnTo>
                    <a:pt x="1236" y="210"/>
                  </a:lnTo>
                  <a:lnTo>
                    <a:pt x="1251" y="226"/>
                  </a:lnTo>
                  <a:lnTo>
                    <a:pt x="1262" y="243"/>
                  </a:lnTo>
                  <a:lnTo>
                    <a:pt x="1273" y="258"/>
                  </a:lnTo>
                  <a:lnTo>
                    <a:pt x="1283" y="274"/>
                  </a:lnTo>
                  <a:lnTo>
                    <a:pt x="1291" y="288"/>
                  </a:lnTo>
                  <a:lnTo>
                    <a:pt x="1297" y="302"/>
                  </a:lnTo>
                  <a:lnTo>
                    <a:pt x="1306" y="331"/>
                  </a:lnTo>
                  <a:lnTo>
                    <a:pt x="1308" y="358"/>
                  </a:lnTo>
                  <a:lnTo>
                    <a:pt x="1306" y="386"/>
                  </a:lnTo>
                  <a:lnTo>
                    <a:pt x="1298" y="413"/>
                  </a:lnTo>
                  <a:lnTo>
                    <a:pt x="1292" y="426"/>
                  </a:lnTo>
                  <a:lnTo>
                    <a:pt x="1287" y="438"/>
                  </a:lnTo>
                  <a:lnTo>
                    <a:pt x="1280" y="449"/>
                  </a:lnTo>
                  <a:lnTo>
                    <a:pt x="1273" y="458"/>
                  </a:lnTo>
                  <a:lnTo>
                    <a:pt x="1267" y="466"/>
                  </a:lnTo>
                  <a:lnTo>
                    <a:pt x="1260" y="473"/>
                  </a:lnTo>
                  <a:lnTo>
                    <a:pt x="1245" y="485"/>
                  </a:lnTo>
                  <a:lnTo>
                    <a:pt x="1230" y="493"/>
                  </a:lnTo>
                  <a:lnTo>
                    <a:pt x="1215" y="498"/>
                  </a:lnTo>
                  <a:lnTo>
                    <a:pt x="1178" y="504"/>
                  </a:lnTo>
                  <a:lnTo>
                    <a:pt x="1139" y="501"/>
                  </a:lnTo>
                  <a:lnTo>
                    <a:pt x="1107" y="490"/>
                  </a:lnTo>
                  <a:lnTo>
                    <a:pt x="1081" y="480"/>
                  </a:lnTo>
                  <a:lnTo>
                    <a:pt x="1072" y="474"/>
                  </a:lnTo>
                  <a:lnTo>
                    <a:pt x="385" y="605"/>
                  </a:lnTo>
                  <a:lnTo>
                    <a:pt x="26" y="822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8" name="Freeform 47">
              <a:extLst>
                <a:ext uri="{FF2B5EF4-FFF2-40B4-BE49-F238E27FC236}">
                  <a16:creationId xmlns:a16="http://schemas.microsoft.com/office/drawing/2014/main" id="{5E9B096E-C350-4450-8B81-640F6E6CC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2362"/>
              <a:ext cx="342" cy="164"/>
            </a:xfrm>
            <a:custGeom>
              <a:avLst/>
              <a:gdLst>
                <a:gd name="T0" fmla="*/ 338 w 1027"/>
                <a:gd name="T1" fmla="*/ 68 h 491"/>
                <a:gd name="T2" fmla="*/ 325 w 1027"/>
                <a:gd name="T3" fmla="*/ 59 h 491"/>
                <a:gd name="T4" fmla="*/ 316 w 1027"/>
                <a:gd name="T5" fmla="*/ 53 h 491"/>
                <a:gd name="T6" fmla="*/ 306 w 1027"/>
                <a:gd name="T7" fmla="*/ 46 h 491"/>
                <a:gd name="T8" fmla="*/ 295 w 1027"/>
                <a:gd name="T9" fmla="*/ 39 h 491"/>
                <a:gd name="T10" fmla="*/ 281 w 1027"/>
                <a:gd name="T11" fmla="*/ 32 h 491"/>
                <a:gd name="T12" fmla="*/ 267 w 1027"/>
                <a:gd name="T13" fmla="*/ 25 h 491"/>
                <a:gd name="T14" fmla="*/ 251 w 1027"/>
                <a:gd name="T15" fmla="*/ 19 h 491"/>
                <a:gd name="T16" fmla="*/ 235 w 1027"/>
                <a:gd name="T17" fmla="*/ 12 h 491"/>
                <a:gd name="T18" fmla="*/ 218 w 1027"/>
                <a:gd name="T19" fmla="*/ 8 h 491"/>
                <a:gd name="T20" fmla="*/ 181 w 1027"/>
                <a:gd name="T21" fmla="*/ 0 h 491"/>
                <a:gd name="T22" fmla="*/ 108 w 1027"/>
                <a:gd name="T23" fmla="*/ 5 h 491"/>
                <a:gd name="T24" fmla="*/ 79 w 1027"/>
                <a:gd name="T25" fmla="*/ 14 h 491"/>
                <a:gd name="T26" fmla="*/ 56 w 1027"/>
                <a:gd name="T27" fmla="*/ 25 h 491"/>
                <a:gd name="T28" fmla="*/ 47 w 1027"/>
                <a:gd name="T29" fmla="*/ 31 h 491"/>
                <a:gd name="T30" fmla="*/ 39 w 1027"/>
                <a:gd name="T31" fmla="*/ 38 h 491"/>
                <a:gd name="T32" fmla="*/ 32 w 1027"/>
                <a:gd name="T33" fmla="*/ 46 h 491"/>
                <a:gd name="T34" fmla="*/ 25 w 1027"/>
                <a:gd name="T35" fmla="*/ 53 h 491"/>
                <a:gd name="T36" fmla="*/ 20 w 1027"/>
                <a:gd name="T37" fmla="*/ 61 h 491"/>
                <a:gd name="T38" fmla="*/ 16 w 1027"/>
                <a:gd name="T39" fmla="*/ 69 h 491"/>
                <a:gd name="T40" fmla="*/ 11 w 1027"/>
                <a:gd name="T41" fmla="*/ 77 h 491"/>
                <a:gd name="T42" fmla="*/ 8 w 1027"/>
                <a:gd name="T43" fmla="*/ 85 h 491"/>
                <a:gd name="T44" fmla="*/ 0 w 1027"/>
                <a:gd name="T45" fmla="*/ 114 h 491"/>
                <a:gd name="T46" fmla="*/ 3 w 1027"/>
                <a:gd name="T47" fmla="*/ 130 h 491"/>
                <a:gd name="T48" fmla="*/ 9 w 1027"/>
                <a:gd name="T49" fmla="*/ 139 h 491"/>
                <a:gd name="T50" fmla="*/ 16 w 1027"/>
                <a:gd name="T51" fmla="*/ 146 h 491"/>
                <a:gd name="T52" fmla="*/ 28 w 1027"/>
                <a:gd name="T53" fmla="*/ 153 h 491"/>
                <a:gd name="T54" fmla="*/ 40 w 1027"/>
                <a:gd name="T55" fmla="*/ 160 h 491"/>
                <a:gd name="T56" fmla="*/ 69 w 1027"/>
                <a:gd name="T57" fmla="*/ 164 h 491"/>
                <a:gd name="T58" fmla="*/ 98 w 1027"/>
                <a:gd name="T59" fmla="*/ 142 h 491"/>
                <a:gd name="T60" fmla="*/ 63 w 1027"/>
                <a:gd name="T61" fmla="*/ 142 h 491"/>
                <a:gd name="T62" fmla="*/ 31 w 1027"/>
                <a:gd name="T63" fmla="*/ 125 h 491"/>
                <a:gd name="T64" fmla="*/ 30 w 1027"/>
                <a:gd name="T65" fmla="*/ 100 h 491"/>
                <a:gd name="T66" fmla="*/ 34 w 1027"/>
                <a:gd name="T67" fmla="*/ 86 h 491"/>
                <a:gd name="T68" fmla="*/ 38 w 1027"/>
                <a:gd name="T69" fmla="*/ 79 h 491"/>
                <a:gd name="T70" fmla="*/ 45 w 1027"/>
                <a:gd name="T71" fmla="*/ 69 h 491"/>
                <a:gd name="T72" fmla="*/ 54 w 1027"/>
                <a:gd name="T73" fmla="*/ 60 h 491"/>
                <a:gd name="T74" fmla="*/ 62 w 1027"/>
                <a:gd name="T75" fmla="*/ 55 h 491"/>
                <a:gd name="T76" fmla="*/ 70 w 1027"/>
                <a:gd name="T77" fmla="*/ 49 h 491"/>
                <a:gd name="T78" fmla="*/ 90 w 1027"/>
                <a:gd name="T79" fmla="*/ 39 h 491"/>
                <a:gd name="T80" fmla="*/ 114 w 1027"/>
                <a:gd name="T81" fmla="*/ 31 h 491"/>
                <a:gd name="T82" fmla="*/ 142 w 1027"/>
                <a:gd name="T83" fmla="*/ 24 h 491"/>
                <a:gd name="T84" fmla="*/ 207 w 1027"/>
                <a:gd name="T85" fmla="*/ 27 h 491"/>
                <a:gd name="T86" fmla="*/ 240 w 1027"/>
                <a:gd name="T87" fmla="*/ 37 h 491"/>
                <a:gd name="T88" fmla="*/ 263 w 1027"/>
                <a:gd name="T89" fmla="*/ 46 h 491"/>
                <a:gd name="T90" fmla="*/ 278 w 1027"/>
                <a:gd name="T91" fmla="*/ 53 h 491"/>
                <a:gd name="T92" fmla="*/ 291 w 1027"/>
                <a:gd name="T93" fmla="*/ 59 h 491"/>
                <a:gd name="T94" fmla="*/ 303 w 1027"/>
                <a:gd name="T95" fmla="*/ 66 h 491"/>
                <a:gd name="T96" fmla="*/ 319 w 1027"/>
                <a:gd name="T97" fmla="*/ 74 h 491"/>
                <a:gd name="T98" fmla="*/ 332 w 1027"/>
                <a:gd name="T99" fmla="*/ 83 h 491"/>
                <a:gd name="T100" fmla="*/ 342 w 1027"/>
                <a:gd name="T101" fmla="*/ 71 h 4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27" h="491">
                  <a:moveTo>
                    <a:pt x="1027" y="213"/>
                  </a:moveTo>
                  <a:lnTo>
                    <a:pt x="1014" y="203"/>
                  </a:lnTo>
                  <a:lnTo>
                    <a:pt x="998" y="191"/>
                  </a:lnTo>
                  <a:lnTo>
                    <a:pt x="976" y="177"/>
                  </a:lnTo>
                  <a:lnTo>
                    <a:pt x="965" y="168"/>
                  </a:lnTo>
                  <a:lnTo>
                    <a:pt x="950" y="159"/>
                  </a:lnTo>
                  <a:lnTo>
                    <a:pt x="936" y="148"/>
                  </a:lnTo>
                  <a:lnTo>
                    <a:pt x="920" y="139"/>
                  </a:lnTo>
                  <a:lnTo>
                    <a:pt x="902" y="128"/>
                  </a:lnTo>
                  <a:lnTo>
                    <a:pt x="885" y="117"/>
                  </a:lnTo>
                  <a:lnTo>
                    <a:pt x="865" y="107"/>
                  </a:lnTo>
                  <a:lnTo>
                    <a:pt x="845" y="97"/>
                  </a:lnTo>
                  <a:lnTo>
                    <a:pt x="824" y="86"/>
                  </a:lnTo>
                  <a:lnTo>
                    <a:pt x="801" y="76"/>
                  </a:lnTo>
                  <a:lnTo>
                    <a:pt x="780" y="66"/>
                  </a:lnTo>
                  <a:lnTo>
                    <a:pt x="755" y="56"/>
                  </a:lnTo>
                  <a:lnTo>
                    <a:pt x="731" y="46"/>
                  </a:lnTo>
                  <a:lnTo>
                    <a:pt x="705" y="37"/>
                  </a:lnTo>
                  <a:lnTo>
                    <a:pt x="681" y="29"/>
                  </a:lnTo>
                  <a:lnTo>
                    <a:pt x="654" y="23"/>
                  </a:lnTo>
                  <a:lnTo>
                    <a:pt x="600" y="10"/>
                  </a:lnTo>
                  <a:lnTo>
                    <a:pt x="545" y="1"/>
                  </a:lnTo>
                  <a:lnTo>
                    <a:pt x="429" y="0"/>
                  </a:lnTo>
                  <a:lnTo>
                    <a:pt x="324" y="15"/>
                  </a:lnTo>
                  <a:lnTo>
                    <a:pt x="278" y="27"/>
                  </a:lnTo>
                  <a:lnTo>
                    <a:pt x="237" y="41"/>
                  </a:lnTo>
                  <a:lnTo>
                    <a:pt x="202" y="58"/>
                  </a:lnTo>
                  <a:lnTo>
                    <a:pt x="169" y="75"/>
                  </a:lnTo>
                  <a:lnTo>
                    <a:pt x="155" y="84"/>
                  </a:lnTo>
                  <a:lnTo>
                    <a:pt x="141" y="94"/>
                  </a:lnTo>
                  <a:lnTo>
                    <a:pt x="128" y="105"/>
                  </a:lnTo>
                  <a:lnTo>
                    <a:pt x="117" y="115"/>
                  </a:lnTo>
                  <a:lnTo>
                    <a:pt x="105" y="126"/>
                  </a:lnTo>
                  <a:lnTo>
                    <a:pt x="95" y="137"/>
                  </a:lnTo>
                  <a:lnTo>
                    <a:pt x="86" y="148"/>
                  </a:lnTo>
                  <a:lnTo>
                    <a:pt x="76" y="160"/>
                  </a:lnTo>
                  <a:lnTo>
                    <a:pt x="68" y="171"/>
                  </a:lnTo>
                  <a:lnTo>
                    <a:pt x="60" y="183"/>
                  </a:lnTo>
                  <a:lnTo>
                    <a:pt x="53" y="196"/>
                  </a:lnTo>
                  <a:lnTo>
                    <a:pt x="47" y="207"/>
                  </a:lnTo>
                  <a:lnTo>
                    <a:pt x="40" y="218"/>
                  </a:lnTo>
                  <a:lnTo>
                    <a:pt x="34" y="231"/>
                  </a:lnTo>
                  <a:lnTo>
                    <a:pt x="29" y="242"/>
                  </a:lnTo>
                  <a:lnTo>
                    <a:pt x="25" y="253"/>
                  </a:lnTo>
                  <a:lnTo>
                    <a:pt x="9" y="300"/>
                  </a:lnTo>
                  <a:lnTo>
                    <a:pt x="0" y="341"/>
                  </a:lnTo>
                  <a:lnTo>
                    <a:pt x="4" y="375"/>
                  </a:lnTo>
                  <a:lnTo>
                    <a:pt x="10" y="389"/>
                  </a:lnTo>
                  <a:lnTo>
                    <a:pt x="18" y="404"/>
                  </a:lnTo>
                  <a:lnTo>
                    <a:pt x="26" y="416"/>
                  </a:lnTo>
                  <a:lnTo>
                    <a:pt x="37" y="426"/>
                  </a:lnTo>
                  <a:lnTo>
                    <a:pt x="48" y="437"/>
                  </a:lnTo>
                  <a:lnTo>
                    <a:pt x="59" y="445"/>
                  </a:lnTo>
                  <a:lnTo>
                    <a:pt x="83" y="459"/>
                  </a:lnTo>
                  <a:lnTo>
                    <a:pt x="103" y="471"/>
                  </a:lnTo>
                  <a:lnTo>
                    <a:pt x="120" y="479"/>
                  </a:lnTo>
                  <a:lnTo>
                    <a:pt x="157" y="487"/>
                  </a:lnTo>
                  <a:lnTo>
                    <a:pt x="207" y="491"/>
                  </a:lnTo>
                  <a:lnTo>
                    <a:pt x="269" y="491"/>
                  </a:lnTo>
                  <a:lnTo>
                    <a:pt x="294" y="426"/>
                  </a:lnTo>
                  <a:lnTo>
                    <a:pt x="261" y="428"/>
                  </a:lnTo>
                  <a:lnTo>
                    <a:pt x="190" y="425"/>
                  </a:lnTo>
                  <a:lnTo>
                    <a:pt x="118" y="400"/>
                  </a:lnTo>
                  <a:lnTo>
                    <a:pt x="94" y="375"/>
                  </a:lnTo>
                  <a:lnTo>
                    <a:pt x="86" y="339"/>
                  </a:lnTo>
                  <a:lnTo>
                    <a:pt x="90" y="298"/>
                  </a:lnTo>
                  <a:lnTo>
                    <a:pt x="95" y="276"/>
                  </a:lnTo>
                  <a:lnTo>
                    <a:pt x="103" y="256"/>
                  </a:lnTo>
                  <a:lnTo>
                    <a:pt x="108" y="246"/>
                  </a:lnTo>
                  <a:lnTo>
                    <a:pt x="115" y="236"/>
                  </a:lnTo>
                  <a:lnTo>
                    <a:pt x="127" y="217"/>
                  </a:lnTo>
                  <a:lnTo>
                    <a:pt x="135" y="208"/>
                  </a:lnTo>
                  <a:lnTo>
                    <a:pt x="143" y="199"/>
                  </a:lnTo>
                  <a:lnTo>
                    <a:pt x="163" y="181"/>
                  </a:lnTo>
                  <a:lnTo>
                    <a:pt x="173" y="173"/>
                  </a:lnTo>
                  <a:lnTo>
                    <a:pt x="186" y="165"/>
                  </a:lnTo>
                  <a:lnTo>
                    <a:pt x="196" y="156"/>
                  </a:lnTo>
                  <a:lnTo>
                    <a:pt x="210" y="148"/>
                  </a:lnTo>
                  <a:lnTo>
                    <a:pt x="238" y="134"/>
                  </a:lnTo>
                  <a:lnTo>
                    <a:pt x="269" y="118"/>
                  </a:lnTo>
                  <a:lnTo>
                    <a:pt x="303" y="105"/>
                  </a:lnTo>
                  <a:lnTo>
                    <a:pt x="341" y="94"/>
                  </a:lnTo>
                  <a:lnTo>
                    <a:pt x="382" y="82"/>
                  </a:lnTo>
                  <a:lnTo>
                    <a:pt x="426" y="72"/>
                  </a:lnTo>
                  <a:lnTo>
                    <a:pt x="523" y="67"/>
                  </a:lnTo>
                  <a:lnTo>
                    <a:pt x="623" y="82"/>
                  </a:lnTo>
                  <a:lnTo>
                    <a:pt x="673" y="95"/>
                  </a:lnTo>
                  <a:lnTo>
                    <a:pt x="721" y="111"/>
                  </a:lnTo>
                  <a:lnTo>
                    <a:pt x="768" y="129"/>
                  </a:lnTo>
                  <a:lnTo>
                    <a:pt x="790" y="138"/>
                  </a:lnTo>
                  <a:lnTo>
                    <a:pt x="814" y="148"/>
                  </a:lnTo>
                  <a:lnTo>
                    <a:pt x="834" y="158"/>
                  </a:lnTo>
                  <a:lnTo>
                    <a:pt x="855" y="168"/>
                  </a:lnTo>
                  <a:lnTo>
                    <a:pt x="874" y="178"/>
                  </a:lnTo>
                  <a:lnTo>
                    <a:pt x="893" y="187"/>
                  </a:lnTo>
                  <a:lnTo>
                    <a:pt x="910" y="197"/>
                  </a:lnTo>
                  <a:lnTo>
                    <a:pt x="927" y="206"/>
                  </a:lnTo>
                  <a:lnTo>
                    <a:pt x="957" y="222"/>
                  </a:lnTo>
                  <a:lnTo>
                    <a:pt x="980" y="238"/>
                  </a:lnTo>
                  <a:lnTo>
                    <a:pt x="998" y="248"/>
                  </a:lnTo>
                  <a:lnTo>
                    <a:pt x="1013" y="258"/>
                  </a:lnTo>
                  <a:lnTo>
                    <a:pt x="1027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9" name="Freeform 48">
              <a:extLst>
                <a:ext uri="{FF2B5EF4-FFF2-40B4-BE49-F238E27FC236}">
                  <a16:creationId xmlns:a16="http://schemas.microsoft.com/office/drawing/2014/main" id="{3F0A097C-E94C-477E-81B3-D37C204B4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" y="2150"/>
              <a:ext cx="303" cy="249"/>
            </a:xfrm>
            <a:custGeom>
              <a:avLst/>
              <a:gdLst>
                <a:gd name="T0" fmla="*/ 6 w 909"/>
                <a:gd name="T1" fmla="*/ 2 h 746"/>
                <a:gd name="T2" fmla="*/ 32 w 909"/>
                <a:gd name="T3" fmla="*/ 11 h 746"/>
                <a:gd name="T4" fmla="*/ 59 w 909"/>
                <a:gd name="T5" fmla="*/ 21 h 746"/>
                <a:gd name="T6" fmla="*/ 81 w 909"/>
                <a:gd name="T7" fmla="*/ 30 h 746"/>
                <a:gd name="T8" fmla="*/ 96 w 909"/>
                <a:gd name="T9" fmla="*/ 36 h 746"/>
                <a:gd name="T10" fmla="*/ 112 w 909"/>
                <a:gd name="T11" fmla="*/ 43 h 746"/>
                <a:gd name="T12" fmla="*/ 128 w 909"/>
                <a:gd name="T13" fmla="*/ 50 h 746"/>
                <a:gd name="T14" fmla="*/ 143 w 909"/>
                <a:gd name="T15" fmla="*/ 58 h 746"/>
                <a:gd name="T16" fmla="*/ 157 w 909"/>
                <a:gd name="T17" fmla="*/ 66 h 746"/>
                <a:gd name="T18" fmla="*/ 171 w 909"/>
                <a:gd name="T19" fmla="*/ 74 h 746"/>
                <a:gd name="T20" fmla="*/ 183 w 909"/>
                <a:gd name="T21" fmla="*/ 82 h 746"/>
                <a:gd name="T22" fmla="*/ 194 w 909"/>
                <a:gd name="T23" fmla="*/ 91 h 746"/>
                <a:gd name="T24" fmla="*/ 204 w 909"/>
                <a:gd name="T25" fmla="*/ 100 h 746"/>
                <a:gd name="T26" fmla="*/ 215 w 909"/>
                <a:gd name="T27" fmla="*/ 112 h 746"/>
                <a:gd name="T28" fmla="*/ 220 w 909"/>
                <a:gd name="T29" fmla="*/ 118 h 746"/>
                <a:gd name="T30" fmla="*/ 225 w 909"/>
                <a:gd name="T31" fmla="*/ 124 h 746"/>
                <a:gd name="T32" fmla="*/ 233 w 909"/>
                <a:gd name="T33" fmla="*/ 134 h 746"/>
                <a:gd name="T34" fmla="*/ 238 w 909"/>
                <a:gd name="T35" fmla="*/ 141 h 746"/>
                <a:gd name="T36" fmla="*/ 243 w 909"/>
                <a:gd name="T37" fmla="*/ 147 h 746"/>
                <a:gd name="T38" fmla="*/ 249 w 909"/>
                <a:gd name="T39" fmla="*/ 157 h 746"/>
                <a:gd name="T40" fmla="*/ 254 w 909"/>
                <a:gd name="T41" fmla="*/ 164 h 746"/>
                <a:gd name="T42" fmla="*/ 259 w 909"/>
                <a:gd name="T43" fmla="*/ 171 h 746"/>
                <a:gd name="T44" fmla="*/ 263 w 909"/>
                <a:gd name="T45" fmla="*/ 178 h 746"/>
                <a:gd name="T46" fmla="*/ 269 w 909"/>
                <a:gd name="T47" fmla="*/ 188 h 746"/>
                <a:gd name="T48" fmla="*/ 273 w 909"/>
                <a:gd name="T49" fmla="*/ 194 h 746"/>
                <a:gd name="T50" fmla="*/ 278 w 909"/>
                <a:gd name="T51" fmla="*/ 203 h 746"/>
                <a:gd name="T52" fmla="*/ 282 w 909"/>
                <a:gd name="T53" fmla="*/ 209 h 746"/>
                <a:gd name="T54" fmla="*/ 288 w 909"/>
                <a:gd name="T55" fmla="*/ 220 h 746"/>
                <a:gd name="T56" fmla="*/ 293 w 909"/>
                <a:gd name="T57" fmla="*/ 229 h 746"/>
                <a:gd name="T58" fmla="*/ 297 w 909"/>
                <a:gd name="T59" fmla="*/ 238 h 746"/>
                <a:gd name="T60" fmla="*/ 301 w 909"/>
                <a:gd name="T61" fmla="*/ 244 h 746"/>
                <a:gd name="T62" fmla="*/ 301 w 909"/>
                <a:gd name="T63" fmla="*/ 247 h 746"/>
                <a:gd name="T64" fmla="*/ 293 w 909"/>
                <a:gd name="T65" fmla="*/ 241 h 746"/>
                <a:gd name="T66" fmla="*/ 281 w 909"/>
                <a:gd name="T67" fmla="*/ 234 h 746"/>
                <a:gd name="T68" fmla="*/ 266 w 909"/>
                <a:gd name="T69" fmla="*/ 224 h 746"/>
                <a:gd name="T70" fmla="*/ 248 w 909"/>
                <a:gd name="T71" fmla="*/ 215 h 746"/>
                <a:gd name="T72" fmla="*/ 226 w 909"/>
                <a:gd name="T73" fmla="*/ 205 h 746"/>
                <a:gd name="T74" fmla="*/ 204 w 909"/>
                <a:gd name="T75" fmla="*/ 198 h 746"/>
                <a:gd name="T76" fmla="*/ 180 w 909"/>
                <a:gd name="T77" fmla="*/ 193 h 746"/>
                <a:gd name="T78" fmla="*/ 110 w 909"/>
                <a:gd name="T79" fmla="*/ 189 h 746"/>
                <a:gd name="T80" fmla="*/ 90 w 909"/>
                <a:gd name="T81" fmla="*/ 153 h 746"/>
                <a:gd name="T82" fmla="*/ 86 w 909"/>
                <a:gd name="T83" fmla="*/ 108 h 746"/>
                <a:gd name="T84" fmla="*/ 82 w 909"/>
                <a:gd name="T85" fmla="*/ 98 h 746"/>
                <a:gd name="T86" fmla="*/ 75 w 909"/>
                <a:gd name="T87" fmla="*/ 92 h 746"/>
                <a:gd name="T88" fmla="*/ 66 w 909"/>
                <a:gd name="T89" fmla="*/ 87 h 746"/>
                <a:gd name="T90" fmla="*/ 45 w 909"/>
                <a:gd name="T91" fmla="*/ 82 h 746"/>
                <a:gd name="T92" fmla="*/ 19 w 909"/>
                <a:gd name="T93" fmla="*/ 42 h 746"/>
                <a:gd name="T94" fmla="*/ 14 w 909"/>
                <a:gd name="T95" fmla="*/ 27 h 746"/>
                <a:gd name="T96" fmla="*/ 11 w 909"/>
                <a:gd name="T97" fmla="*/ 20 h 746"/>
                <a:gd name="T98" fmla="*/ 7 w 909"/>
                <a:gd name="T99" fmla="*/ 13 h 746"/>
                <a:gd name="T100" fmla="*/ 2 w 909"/>
                <a:gd name="T101" fmla="*/ 4 h 746"/>
                <a:gd name="T102" fmla="*/ 0 w 909"/>
                <a:gd name="T103" fmla="*/ 0 h 7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09" h="746">
                  <a:moveTo>
                    <a:pt x="0" y="0"/>
                  </a:moveTo>
                  <a:lnTo>
                    <a:pt x="17" y="6"/>
                  </a:lnTo>
                  <a:lnTo>
                    <a:pt x="65" y="21"/>
                  </a:lnTo>
                  <a:lnTo>
                    <a:pt x="97" y="33"/>
                  </a:lnTo>
                  <a:lnTo>
                    <a:pt x="135" y="46"/>
                  </a:lnTo>
                  <a:lnTo>
                    <a:pt x="176" y="62"/>
                  </a:lnTo>
                  <a:lnTo>
                    <a:pt x="219" y="80"/>
                  </a:lnTo>
                  <a:lnTo>
                    <a:pt x="243" y="89"/>
                  </a:lnTo>
                  <a:lnTo>
                    <a:pt x="265" y="99"/>
                  </a:lnTo>
                  <a:lnTo>
                    <a:pt x="288" y="108"/>
                  </a:lnTo>
                  <a:lnTo>
                    <a:pt x="313" y="119"/>
                  </a:lnTo>
                  <a:lnTo>
                    <a:pt x="335" y="129"/>
                  </a:lnTo>
                  <a:lnTo>
                    <a:pt x="360" y="141"/>
                  </a:lnTo>
                  <a:lnTo>
                    <a:pt x="383" y="151"/>
                  </a:lnTo>
                  <a:lnTo>
                    <a:pt x="405" y="162"/>
                  </a:lnTo>
                  <a:lnTo>
                    <a:pt x="429" y="175"/>
                  </a:lnTo>
                  <a:lnTo>
                    <a:pt x="451" y="186"/>
                  </a:lnTo>
                  <a:lnTo>
                    <a:pt x="472" y="197"/>
                  </a:lnTo>
                  <a:lnTo>
                    <a:pt x="494" y="210"/>
                  </a:lnTo>
                  <a:lnTo>
                    <a:pt x="513" y="222"/>
                  </a:lnTo>
                  <a:lnTo>
                    <a:pt x="531" y="234"/>
                  </a:lnTo>
                  <a:lnTo>
                    <a:pt x="550" y="247"/>
                  </a:lnTo>
                  <a:lnTo>
                    <a:pt x="566" y="259"/>
                  </a:lnTo>
                  <a:lnTo>
                    <a:pt x="581" y="273"/>
                  </a:lnTo>
                  <a:lnTo>
                    <a:pt x="598" y="286"/>
                  </a:lnTo>
                  <a:lnTo>
                    <a:pt x="613" y="301"/>
                  </a:lnTo>
                  <a:lnTo>
                    <a:pt x="630" y="318"/>
                  </a:lnTo>
                  <a:lnTo>
                    <a:pt x="645" y="335"/>
                  </a:lnTo>
                  <a:lnTo>
                    <a:pt x="653" y="344"/>
                  </a:lnTo>
                  <a:lnTo>
                    <a:pt x="661" y="354"/>
                  </a:lnTo>
                  <a:lnTo>
                    <a:pt x="668" y="362"/>
                  </a:lnTo>
                  <a:lnTo>
                    <a:pt x="676" y="371"/>
                  </a:lnTo>
                  <a:lnTo>
                    <a:pt x="692" y="391"/>
                  </a:lnTo>
                  <a:lnTo>
                    <a:pt x="699" y="401"/>
                  </a:lnTo>
                  <a:lnTo>
                    <a:pt x="706" y="410"/>
                  </a:lnTo>
                  <a:lnTo>
                    <a:pt x="713" y="421"/>
                  </a:lnTo>
                  <a:lnTo>
                    <a:pt x="720" y="430"/>
                  </a:lnTo>
                  <a:lnTo>
                    <a:pt x="728" y="440"/>
                  </a:lnTo>
                  <a:lnTo>
                    <a:pt x="735" y="451"/>
                  </a:lnTo>
                  <a:lnTo>
                    <a:pt x="748" y="471"/>
                  </a:lnTo>
                  <a:lnTo>
                    <a:pt x="755" y="480"/>
                  </a:lnTo>
                  <a:lnTo>
                    <a:pt x="763" y="492"/>
                  </a:lnTo>
                  <a:lnTo>
                    <a:pt x="769" y="501"/>
                  </a:lnTo>
                  <a:lnTo>
                    <a:pt x="776" y="511"/>
                  </a:lnTo>
                  <a:lnTo>
                    <a:pt x="782" y="522"/>
                  </a:lnTo>
                  <a:lnTo>
                    <a:pt x="788" y="532"/>
                  </a:lnTo>
                  <a:lnTo>
                    <a:pt x="801" y="553"/>
                  </a:lnTo>
                  <a:lnTo>
                    <a:pt x="807" y="562"/>
                  </a:lnTo>
                  <a:lnTo>
                    <a:pt x="813" y="571"/>
                  </a:lnTo>
                  <a:lnTo>
                    <a:pt x="819" y="580"/>
                  </a:lnTo>
                  <a:lnTo>
                    <a:pt x="824" y="591"/>
                  </a:lnTo>
                  <a:lnTo>
                    <a:pt x="835" y="609"/>
                  </a:lnTo>
                  <a:lnTo>
                    <a:pt x="841" y="617"/>
                  </a:lnTo>
                  <a:lnTo>
                    <a:pt x="845" y="627"/>
                  </a:lnTo>
                  <a:lnTo>
                    <a:pt x="854" y="643"/>
                  </a:lnTo>
                  <a:lnTo>
                    <a:pt x="864" y="660"/>
                  </a:lnTo>
                  <a:lnTo>
                    <a:pt x="872" y="674"/>
                  </a:lnTo>
                  <a:lnTo>
                    <a:pt x="880" y="687"/>
                  </a:lnTo>
                  <a:lnTo>
                    <a:pt x="886" y="701"/>
                  </a:lnTo>
                  <a:lnTo>
                    <a:pt x="892" y="712"/>
                  </a:lnTo>
                  <a:lnTo>
                    <a:pt x="898" y="721"/>
                  </a:lnTo>
                  <a:lnTo>
                    <a:pt x="902" y="730"/>
                  </a:lnTo>
                  <a:lnTo>
                    <a:pt x="909" y="746"/>
                  </a:lnTo>
                  <a:lnTo>
                    <a:pt x="902" y="740"/>
                  </a:lnTo>
                  <a:lnTo>
                    <a:pt x="891" y="733"/>
                  </a:lnTo>
                  <a:lnTo>
                    <a:pt x="879" y="723"/>
                  </a:lnTo>
                  <a:lnTo>
                    <a:pt x="863" y="712"/>
                  </a:lnTo>
                  <a:lnTo>
                    <a:pt x="844" y="700"/>
                  </a:lnTo>
                  <a:lnTo>
                    <a:pt x="821" y="686"/>
                  </a:lnTo>
                  <a:lnTo>
                    <a:pt x="798" y="672"/>
                  </a:lnTo>
                  <a:lnTo>
                    <a:pt x="771" y="657"/>
                  </a:lnTo>
                  <a:lnTo>
                    <a:pt x="743" y="643"/>
                  </a:lnTo>
                  <a:lnTo>
                    <a:pt x="712" y="629"/>
                  </a:lnTo>
                  <a:lnTo>
                    <a:pt x="679" y="615"/>
                  </a:lnTo>
                  <a:lnTo>
                    <a:pt x="646" y="604"/>
                  </a:lnTo>
                  <a:lnTo>
                    <a:pt x="611" y="593"/>
                  </a:lnTo>
                  <a:lnTo>
                    <a:pt x="576" y="583"/>
                  </a:lnTo>
                  <a:lnTo>
                    <a:pt x="539" y="577"/>
                  </a:lnTo>
                  <a:lnTo>
                    <a:pt x="414" y="566"/>
                  </a:lnTo>
                  <a:lnTo>
                    <a:pt x="330" y="567"/>
                  </a:lnTo>
                  <a:lnTo>
                    <a:pt x="268" y="577"/>
                  </a:lnTo>
                  <a:lnTo>
                    <a:pt x="271" y="459"/>
                  </a:lnTo>
                  <a:lnTo>
                    <a:pt x="265" y="364"/>
                  </a:lnTo>
                  <a:lnTo>
                    <a:pt x="257" y="325"/>
                  </a:lnTo>
                  <a:lnTo>
                    <a:pt x="252" y="308"/>
                  </a:lnTo>
                  <a:lnTo>
                    <a:pt x="245" y="295"/>
                  </a:lnTo>
                  <a:lnTo>
                    <a:pt x="236" y="285"/>
                  </a:lnTo>
                  <a:lnTo>
                    <a:pt x="225" y="276"/>
                  </a:lnTo>
                  <a:lnTo>
                    <a:pt x="213" y="268"/>
                  </a:lnTo>
                  <a:lnTo>
                    <a:pt x="198" y="261"/>
                  </a:lnTo>
                  <a:lnTo>
                    <a:pt x="167" y="252"/>
                  </a:lnTo>
                  <a:lnTo>
                    <a:pt x="135" y="246"/>
                  </a:lnTo>
                  <a:lnTo>
                    <a:pt x="53" y="241"/>
                  </a:lnTo>
                  <a:lnTo>
                    <a:pt x="57" y="127"/>
                  </a:lnTo>
                  <a:lnTo>
                    <a:pt x="50" y="104"/>
                  </a:lnTo>
                  <a:lnTo>
                    <a:pt x="41" y="80"/>
                  </a:lnTo>
                  <a:lnTo>
                    <a:pt x="36" y="70"/>
                  </a:lnTo>
                  <a:lnTo>
                    <a:pt x="32" y="59"/>
                  </a:lnTo>
                  <a:lnTo>
                    <a:pt x="27" y="49"/>
                  </a:lnTo>
                  <a:lnTo>
                    <a:pt x="22" y="39"/>
                  </a:lnTo>
                  <a:lnTo>
                    <a:pt x="13" y="23"/>
                  </a:lnTo>
                  <a:lnTo>
                    <a:pt x="6" y="11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760000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70" name="Freeform 49">
              <a:extLst>
                <a:ext uri="{FF2B5EF4-FFF2-40B4-BE49-F238E27FC236}">
                  <a16:creationId xmlns:a16="http://schemas.microsoft.com/office/drawing/2014/main" id="{FC17AA65-81AF-4418-B4EB-86B47439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" y="2005"/>
              <a:ext cx="410" cy="324"/>
            </a:xfrm>
            <a:custGeom>
              <a:avLst/>
              <a:gdLst>
                <a:gd name="T0" fmla="*/ 19 w 1230"/>
                <a:gd name="T1" fmla="*/ 35 h 970"/>
                <a:gd name="T2" fmla="*/ 39 w 1230"/>
                <a:gd name="T3" fmla="*/ 49 h 970"/>
                <a:gd name="T4" fmla="*/ 49 w 1230"/>
                <a:gd name="T5" fmla="*/ 96 h 970"/>
                <a:gd name="T6" fmla="*/ 117 w 1230"/>
                <a:gd name="T7" fmla="*/ 108 h 970"/>
                <a:gd name="T8" fmla="*/ 164 w 1230"/>
                <a:gd name="T9" fmla="*/ 120 h 970"/>
                <a:gd name="T10" fmla="*/ 205 w 1230"/>
                <a:gd name="T11" fmla="*/ 134 h 970"/>
                <a:gd name="T12" fmla="*/ 229 w 1230"/>
                <a:gd name="T13" fmla="*/ 144 h 970"/>
                <a:gd name="T14" fmla="*/ 252 w 1230"/>
                <a:gd name="T15" fmla="*/ 155 h 970"/>
                <a:gd name="T16" fmla="*/ 273 w 1230"/>
                <a:gd name="T17" fmla="*/ 166 h 970"/>
                <a:gd name="T18" fmla="*/ 290 w 1230"/>
                <a:gd name="T19" fmla="*/ 176 h 970"/>
                <a:gd name="T20" fmla="*/ 305 w 1230"/>
                <a:gd name="T21" fmla="*/ 186 h 970"/>
                <a:gd name="T22" fmla="*/ 321 w 1230"/>
                <a:gd name="T23" fmla="*/ 198 h 970"/>
                <a:gd name="T24" fmla="*/ 339 w 1230"/>
                <a:gd name="T25" fmla="*/ 214 h 970"/>
                <a:gd name="T26" fmla="*/ 351 w 1230"/>
                <a:gd name="T27" fmla="*/ 227 h 970"/>
                <a:gd name="T28" fmla="*/ 361 w 1230"/>
                <a:gd name="T29" fmla="*/ 238 h 970"/>
                <a:gd name="T30" fmla="*/ 372 w 1230"/>
                <a:gd name="T31" fmla="*/ 252 h 970"/>
                <a:gd name="T32" fmla="*/ 378 w 1230"/>
                <a:gd name="T33" fmla="*/ 262 h 970"/>
                <a:gd name="T34" fmla="*/ 384 w 1230"/>
                <a:gd name="T35" fmla="*/ 272 h 970"/>
                <a:gd name="T36" fmla="*/ 392 w 1230"/>
                <a:gd name="T37" fmla="*/ 287 h 970"/>
                <a:gd name="T38" fmla="*/ 397 w 1230"/>
                <a:gd name="T39" fmla="*/ 298 h 970"/>
                <a:gd name="T40" fmla="*/ 402 w 1230"/>
                <a:gd name="T41" fmla="*/ 308 h 970"/>
                <a:gd name="T42" fmla="*/ 409 w 1230"/>
                <a:gd name="T43" fmla="*/ 321 h 970"/>
                <a:gd name="T44" fmla="*/ 407 w 1230"/>
                <a:gd name="T45" fmla="*/ 302 h 970"/>
                <a:gd name="T46" fmla="*/ 399 w 1230"/>
                <a:gd name="T47" fmla="*/ 274 h 970"/>
                <a:gd name="T48" fmla="*/ 387 w 1230"/>
                <a:gd name="T49" fmla="*/ 240 h 970"/>
                <a:gd name="T50" fmla="*/ 381 w 1230"/>
                <a:gd name="T51" fmla="*/ 229 h 970"/>
                <a:gd name="T52" fmla="*/ 375 w 1230"/>
                <a:gd name="T53" fmla="*/ 217 h 970"/>
                <a:gd name="T54" fmla="*/ 368 w 1230"/>
                <a:gd name="T55" fmla="*/ 206 h 970"/>
                <a:gd name="T56" fmla="*/ 355 w 1230"/>
                <a:gd name="T57" fmla="*/ 191 h 970"/>
                <a:gd name="T58" fmla="*/ 341 w 1230"/>
                <a:gd name="T59" fmla="*/ 176 h 970"/>
                <a:gd name="T60" fmla="*/ 327 w 1230"/>
                <a:gd name="T61" fmla="*/ 164 h 970"/>
                <a:gd name="T62" fmla="*/ 311 w 1230"/>
                <a:gd name="T63" fmla="*/ 152 h 970"/>
                <a:gd name="T64" fmla="*/ 297 w 1230"/>
                <a:gd name="T65" fmla="*/ 141 h 970"/>
                <a:gd name="T66" fmla="*/ 282 w 1230"/>
                <a:gd name="T67" fmla="*/ 131 h 970"/>
                <a:gd name="T68" fmla="*/ 266 w 1230"/>
                <a:gd name="T69" fmla="*/ 122 h 970"/>
                <a:gd name="T70" fmla="*/ 240 w 1230"/>
                <a:gd name="T71" fmla="*/ 108 h 970"/>
                <a:gd name="T72" fmla="*/ 209 w 1230"/>
                <a:gd name="T73" fmla="*/ 94 h 970"/>
                <a:gd name="T74" fmla="*/ 178 w 1230"/>
                <a:gd name="T75" fmla="*/ 82 h 970"/>
                <a:gd name="T76" fmla="*/ 145 w 1230"/>
                <a:gd name="T77" fmla="*/ 69 h 970"/>
                <a:gd name="T78" fmla="*/ 113 w 1230"/>
                <a:gd name="T79" fmla="*/ 58 h 970"/>
                <a:gd name="T80" fmla="*/ 86 w 1230"/>
                <a:gd name="T81" fmla="*/ 50 h 970"/>
                <a:gd name="T82" fmla="*/ 62 w 1230"/>
                <a:gd name="T83" fmla="*/ 36 h 970"/>
                <a:gd name="T84" fmla="*/ 63 w 1230"/>
                <a:gd name="T85" fmla="*/ 9 h 970"/>
                <a:gd name="T86" fmla="*/ 55 w 1230"/>
                <a:gd name="T87" fmla="*/ 2 h 970"/>
                <a:gd name="T88" fmla="*/ 28 w 1230"/>
                <a:gd name="T89" fmla="*/ 6 h 970"/>
                <a:gd name="T90" fmla="*/ 6 w 1230"/>
                <a:gd name="T91" fmla="*/ 22 h 970"/>
                <a:gd name="T92" fmla="*/ 0 w 1230"/>
                <a:gd name="T93" fmla="*/ 28 h 97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30" h="970">
                  <a:moveTo>
                    <a:pt x="0" y="84"/>
                  </a:moveTo>
                  <a:lnTo>
                    <a:pt x="18" y="89"/>
                  </a:lnTo>
                  <a:lnTo>
                    <a:pt x="58" y="105"/>
                  </a:lnTo>
                  <a:lnTo>
                    <a:pt x="81" y="118"/>
                  </a:lnTo>
                  <a:lnTo>
                    <a:pt x="102" y="131"/>
                  </a:lnTo>
                  <a:lnTo>
                    <a:pt x="118" y="147"/>
                  </a:lnTo>
                  <a:lnTo>
                    <a:pt x="129" y="165"/>
                  </a:lnTo>
                  <a:lnTo>
                    <a:pt x="145" y="245"/>
                  </a:lnTo>
                  <a:lnTo>
                    <a:pt x="147" y="287"/>
                  </a:lnTo>
                  <a:lnTo>
                    <a:pt x="205" y="296"/>
                  </a:lnTo>
                  <a:lnTo>
                    <a:pt x="268" y="308"/>
                  </a:lnTo>
                  <a:lnTo>
                    <a:pt x="350" y="324"/>
                  </a:lnTo>
                  <a:lnTo>
                    <a:pt x="394" y="334"/>
                  </a:lnTo>
                  <a:lnTo>
                    <a:pt x="441" y="346"/>
                  </a:lnTo>
                  <a:lnTo>
                    <a:pt x="491" y="360"/>
                  </a:lnTo>
                  <a:lnTo>
                    <a:pt x="540" y="374"/>
                  </a:lnTo>
                  <a:lnTo>
                    <a:pt x="590" y="390"/>
                  </a:lnTo>
                  <a:lnTo>
                    <a:pt x="614" y="400"/>
                  </a:lnTo>
                  <a:lnTo>
                    <a:pt x="640" y="410"/>
                  </a:lnTo>
                  <a:lnTo>
                    <a:pt x="665" y="419"/>
                  </a:lnTo>
                  <a:lnTo>
                    <a:pt x="688" y="430"/>
                  </a:lnTo>
                  <a:lnTo>
                    <a:pt x="712" y="441"/>
                  </a:lnTo>
                  <a:lnTo>
                    <a:pt x="735" y="451"/>
                  </a:lnTo>
                  <a:lnTo>
                    <a:pt x="757" y="464"/>
                  </a:lnTo>
                  <a:lnTo>
                    <a:pt x="779" y="475"/>
                  </a:lnTo>
                  <a:lnTo>
                    <a:pt x="800" y="485"/>
                  </a:lnTo>
                  <a:lnTo>
                    <a:pt x="818" y="496"/>
                  </a:lnTo>
                  <a:lnTo>
                    <a:pt x="837" y="507"/>
                  </a:lnTo>
                  <a:lnTo>
                    <a:pt x="855" y="517"/>
                  </a:lnTo>
                  <a:lnTo>
                    <a:pt x="871" y="527"/>
                  </a:lnTo>
                  <a:lnTo>
                    <a:pt x="886" y="537"/>
                  </a:lnTo>
                  <a:lnTo>
                    <a:pt x="900" y="546"/>
                  </a:lnTo>
                  <a:lnTo>
                    <a:pt x="915" y="556"/>
                  </a:lnTo>
                  <a:lnTo>
                    <a:pt x="927" y="565"/>
                  </a:lnTo>
                  <a:lnTo>
                    <a:pt x="941" y="575"/>
                  </a:lnTo>
                  <a:lnTo>
                    <a:pt x="962" y="592"/>
                  </a:lnTo>
                  <a:lnTo>
                    <a:pt x="983" y="609"/>
                  </a:lnTo>
                  <a:lnTo>
                    <a:pt x="1000" y="625"/>
                  </a:lnTo>
                  <a:lnTo>
                    <a:pt x="1016" y="640"/>
                  </a:lnTo>
                  <a:lnTo>
                    <a:pt x="1030" y="653"/>
                  </a:lnTo>
                  <a:lnTo>
                    <a:pt x="1043" y="666"/>
                  </a:lnTo>
                  <a:lnTo>
                    <a:pt x="1053" y="679"/>
                  </a:lnTo>
                  <a:lnTo>
                    <a:pt x="1064" y="691"/>
                  </a:lnTo>
                  <a:lnTo>
                    <a:pt x="1073" y="701"/>
                  </a:lnTo>
                  <a:lnTo>
                    <a:pt x="1083" y="712"/>
                  </a:lnTo>
                  <a:lnTo>
                    <a:pt x="1093" y="722"/>
                  </a:lnTo>
                  <a:lnTo>
                    <a:pt x="1103" y="736"/>
                  </a:lnTo>
                  <a:lnTo>
                    <a:pt x="1115" y="754"/>
                  </a:lnTo>
                  <a:lnTo>
                    <a:pt x="1121" y="763"/>
                  </a:lnTo>
                  <a:lnTo>
                    <a:pt x="1127" y="772"/>
                  </a:lnTo>
                  <a:lnTo>
                    <a:pt x="1133" y="783"/>
                  </a:lnTo>
                  <a:lnTo>
                    <a:pt x="1139" y="793"/>
                  </a:lnTo>
                  <a:lnTo>
                    <a:pt x="1144" y="804"/>
                  </a:lnTo>
                  <a:lnTo>
                    <a:pt x="1151" y="815"/>
                  </a:lnTo>
                  <a:lnTo>
                    <a:pt x="1163" y="837"/>
                  </a:lnTo>
                  <a:lnTo>
                    <a:pt x="1169" y="849"/>
                  </a:lnTo>
                  <a:lnTo>
                    <a:pt x="1175" y="859"/>
                  </a:lnTo>
                  <a:lnTo>
                    <a:pt x="1180" y="870"/>
                  </a:lnTo>
                  <a:lnTo>
                    <a:pt x="1186" y="881"/>
                  </a:lnTo>
                  <a:lnTo>
                    <a:pt x="1192" y="892"/>
                  </a:lnTo>
                  <a:lnTo>
                    <a:pt x="1196" y="901"/>
                  </a:lnTo>
                  <a:lnTo>
                    <a:pt x="1201" y="911"/>
                  </a:lnTo>
                  <a:lnTo>
                    <a:pt x="1206" y="921"/>
                  </a:lnTo>
                  <a:lnTo>
                    <a:pt x="1213" y="937"/>
                  </a:lnTo>
                  <a:lnTo>
                    <a:pt x="1221" y="952"/>
                  </a:lnTo>
                  <a:lnTo>
                    <a:pt x="1226" y="962"/>
                  </a:lnTo>
                  <a:lnTo>
                    <a:pt x="1230" y="970"/>
                  </a:lnTo>
                  <a:lnTo>
                    <a:pt x="1224" y="927"/>
                  </a:lnTo>
                  <a:lnTo>
                    <a:pt x="1220" y="904"/>
                  </a:lnTo>
                  <a:lnTo>
                    <a:pt x="1213" y="879"/>
                  </a:lnTo>
                  <a:lnTo>
                    <a:pt x="1207" y="851"/>
                  </a:lnTo>
                  <a:lnTo>
                    <a:pt x="1197" y="820"/>
                  </a:lnTo>
                  <a:lnTo>
                    <a:pt x="1188" y="788"/>
                  </a:lnTo>
                  <a:lnTo>
                    <a:pt x="1174" y="754"/>
                  </a:lnTo>
                  <a:lnTo>
                    <a:pt x="1160" y="719"/>
                  </a:lnTo>
                  <a:lnTo>
                    <a:pt x="1152" y="702"/>
                  </a:lnTo>
                  <a:lnTo>
                    <a:pt x="1148" y="693"/>
                  </a:lnTo>
                  <a:lnTo>
                    <a:pt x="1143" y="685"/>
                  </a:lnTo>
                  <a:lnTo>
                    <a:pt x="1134" y="667"/>
                  </a:lnTo>
                  <a:lnTo>
                    <a:pt x="1130" y="659"/>
                  </a:lnTo>
                  <a:lnTo>
                    <a:pt x="1125" y="651"/>
                  </a:lnTo>
                  <a:lnTo>
                    <a:pt x="1120" y="642"/>
                  </a:lnTo>
                  <a:lnTo>
                    <a:pt x="1114" y="633"/>
                  </a:lnTo>
                  <a:lnTo>
                    <a:pt x="1103" y="617"/>
                  </a:lnTo>
                  <a:lnTo>
                    <a:pt x="1091" y="600"/>
                  </a:lnTo>
                  <a:lnTo>
                    <a:pt x="1079" y="585"/>
                  </a:lnTo>
                  <a:lnTo>
                    <a:pt x="1065" y="571"/>
                  </a:lnTo>
                  <a:lnTo>
                    <a:pt x="1052" y="556"/>
                  </a:lnTo>
                  <a:lnTo>
                    <a:pt x="1038" y="542"/>
                  </a:lnTo>
                  <a:lnTo>
                    <a:pt x="1023" y="528"/>
                  </a:lnTo>
                  <a:lnTo>
                    <a:pt x="1009" y="516"/>
                  </a:lnTo>
                  <a:lnTo>
                    <a:pt x="994" y="503"/>
                  </a:lnTo>
                  <a:lnTo>
                    <a:pt x="980" y="490"/>
                  </a:lnTo>
                  <a:lnTo>
                    <a:pt x="964" y="478"/>
                  </a:lnTo>
                  <a:lnTo>
                    <a:pt x="950" y="467"/>
                  </a:lnTo>
                  <a:lnTo>
                    <a:pt x="934" y="455"/>
                  </a:lnTo>
                  <a:lnTo>
                    <a:pt x="920" y="444"/>
                  </a:lnTo>
                  <a:lnTo>
                    <a:pt x="906" y="433"/>
                  </a:lnTo>
                  <a:lnTo>
                    <a:pt x="890" y="422"/>
                  </a:lnTo>
                  <a:lnTo>
                    <a:pt x="875" y="412"/>
                  </a:lnTo>
                  <a:lnTo>
                    <a:pt x="860" y="402"/>
                  </a:lnTo>
                  <a:lnTo>
                    <a:pt x="845" y="392"/>
                  </a:lnTo>
                  <a:lnTo>
                    <a:pt x="829" y="382"/>
                  </a:lnTo>
                  <a:lnTo>
                    <a:pt x="814" y="374"/>
                  </a:lnTo>
                  <a:lnTo>
                    <a:pt x="799" y="365"/>
                  </a:lnTo>
                  <a:lnTo>
                    <a:pt x="783" y="356"/>
                  </a:lnTo>
                  <a:lnTo>
                    <a:pt x="752" y="339"/>
                  </a:lnTo>
                  <a:lnTo>
                    <a:pt x="721" y="324"/>
                  </a:lnTo>
                  <a:lnTo>
                    <a:pt x="690" y="309"/>
                  </a:lnTo>
                  <a:lnTo>
                    <a:pt x="659" y="295"/>
                  </a:lnTo>
                  <a:lnTo>
                    <a:pt x="628" y="281"/>
                  </a:lnTo>
                  <a:lnTo>
                    <a:pt x="597" y="269"/>
                  </a:lnTo>
                  <a:lnTo>
                    <a:pt x="566" y="257"/>
                  </a:lnTo>
                  <a:lnTo>
                    <a:pt x="535" y="244"/>
                  </a:lnTo>
                  <a:lnTo>
                    <a:pt x="502" y="232"/>
                  </a:lnTo>
                  <a:lnTo>
                    <a:pt x="468" y="221"/>
                  </a:lnTo>
                  <a:lnTo>
                    <a:pt x="436" y="208"/>
                  </a:lnTo>
                  <a:lnTo>
                    <a:pt x="402" y="197"/>
                  </a:lnTo>
                  <a:lnTo>
                    <a:pt x="370" y="187"/>
                  </a:lnTo>
                  <a:lnTo>
                    <a:pt x="340" y="175"/>
                  </a:lnTo>
                  <a:lnTo>
                    <a:pt x="311" y="166"/>
                  </a:lnTo>
                  <a:lnTo>
                    <a:pt x="283" y="158"/>
                  </a:lnTo>
                  <a:lnTo>
                    <a:pt x="258" y="150"/>
                  </a:lnTo>
                  <a:lnTo>
                    <a:pt x="216" y="136"/>
                  </a:lnTo>
                  <a:lnTo>
                    <a:pt x="179" y="124"/>
                  </a:lnTo>
                  <a:lnTo>
                    <a:pt x="185" y="109"/>
                  </a:lnTo>
                  <a:lnTo>
                    <a:pt x="195" y="75"/>
                  </a:lnTo>
                  <a:lnTo>
                    <a:pt x="193" y="36"/>
                  </a:lnTo>
                  <a:lnTo>
                    <a:pt x="189" y="27"/>
                  </a:lnTo>
                  <a:lnTo>
                    <a:pt x="183" y="19"/>
                  </a:lnTo>
                  <a:lnTo>
                    <a:pt x="176" y="12"/>
                  </a:lnTo>
                  <a:lnTo>
                    <a:pt x="164" y="6"/>
                  </a:lnTo>
                  <a:lnTo>
                    <a:pt x="140" y="0"/>
                  </a:lnTo>
                  <a:lnTo>
                    <a:pt x="113" y="6"/>
                  </a:lnTo>
                  <a:lnTo>
                    <a:pt x="85" y="19"/>
                  </a:lnTo>
                  <a:lnTo>
                    <a:pt x="59" y="34"/>
                  </a:lnTo>
                  <a:lnTo>
                    <a:pt x="36" y="52"/>
                  </a:lnTo>
                  <a:lnTo>
                    <a:pt x="17" y="67"/>
                  </a:lnTo>
                  <a:lnTo>
                    <a:pt x="4" y="8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71" name="Freeform 50">
              <a:extLst>
                <a:ext uri="{FF2B5EF4-FFF2-40B4-BE49-F238E27FC236}">
                  <a16:creationId xmlns:a16="http://schemas.microsoft.com/office/drawing/2014/main" id="{71A3DD97-EDC4-41C1-A68E-6063586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138"/>
              <a:ext cx="77" cy="235"/>
            </a:xfrm>
            <a:custGeom>
              <a:avLst/>
              <a:gdLst>
                <a:gd name="T0" fmla="*/ 0 w 230"/>
                <a:gd name="T1" fmla="*/ 16 h 703"/>
                <a:gd name="T2" fmla="*/ 1 w 230"/>
                <a:gd name="T3" fmla="*/ 18 h 703"/>
                <a:gd name="T4" fmla="*/ 4 w 230"/>
                <a:gd name="T5" fmla="*/ 22 h 703"/>
                <a:gd name="T6" fmla="*/ 6 w 230"/>
                <a:gd name="T7" fmla="*/ 25 h 703"/>
                <a:gd name="T8" fmla="*/ 10 w 230"/>
                <a:gd name="T9" fmla="*/ 30 h 703"/>
                <a:gd name="T10" fmla="*/ 13 w 230"/>
                <a:gd name="T11" fmla="*/ 36 h 703"/>
                <a:gd name="T12" fmla="*/ 15 w 230"/>
                <a:gd name="T13" fmla="*/ 39 h 703"/>
                <a:gd name="T14" fmla="*/ 17 w 230"/>
                <a:gd name="T15" fmla="*/ 42 h 703"/>
                <a:gd name="T16" fmla="*/ 20 w 230"/>
                <a:gd name="T17" fmla="*/ 46 h 703"/>
                <a:gd name="T18" fmla="*/ 22 w 230"/>
                <a:gd name="T19" fmla="*/ 50 h 703"/>
                <a:gd name="T20" fmla="*/ 24 w 230"/>
                <a:gd name="T21" fmla="*/ 53 h 703"/>
                <a:gd name="T22" fmla="*/ 26 w 230"/>
                <a:gd name="T23" fmla="*/ 58 h 703"/>
                <a:gd name="T24" fmla="*/ 28 w 230"/>
                <a:gd name="T25" fmla="*/ 62 h 703"/>
                <a:gd name="T26" fmla="*/ 31 w 230"/>
                <a:gd name="T27" fmla="*/ 66 h 703"/>
                <a:gd name="T28" fmla="*/ 33 w 230"/>
                <a:gd name="T29" fmla="*/ 70 h 703"/>
                <a:gd name="T30" fmla="*/ 35 w 230"/>
                <a:gd name="T31" fmla="*/ 75 h 703"/>
                <a:gd name="T32" fmla="*/ 37 w 230"/>
                <a:gd name="T33" fmla="*/ 79 h 703"/>
                <a:gd name="T34" fmla="*/ 39 w 230"/>
                <a:gd name="T35" fmla="*/ 84 h 703"/>
                <a:gd name="T36" fmla="*/ 48 w 230"/>
                <a:gd name="T37" fmla="*/ 102 h 703"/>
                <a:gd name="T38" fmla="*/ 54 w 230"/>
                <a:gd name="T39" fmla="*/ 121 h 703"/>
                <a:gd name="T40" fmla="*/ 61 w 230"/>
                <a:gd name="T41" fmla="*/ 160 h 703"/>
                <a:gd name="T42" fmla="*/ 65 w 230"/>
                <a:gd name="T43" fmla="*/ 197 h 703"/>
                <a:gd name="T44" fmla="*/ 67 w 230"/>
                <a:gd name="T45" fmla="*/ 235 h 703"/>
                <a:gd name="T46" fmla="*/ 70 w 230"/>
                <a:gd name="T47" fmla="*/ 224 h 703"/>
                <a:gd name="T48" fmla="*/ 74 w 230"/>
                <a:gd name="T49" fmla="*/ 195 h 703"/>
                <a:gd name="T50" fmla="*/ 77 w 230"/>
                <a:gd name="T51" fmla="*/ 152 h 703"/>
                <a:gd name="T52" fmla="*/ 76 w 230"/>
                <a:gd name="T53" fmla="*/ 128 h 703"/>
                <a:gd name="T54" fmla="*/ 73 w 230"/>
                <a:gd name="T55" fmla="*/ 103 h 703"/>
                <a:gd name="T56" fmla="*/ 69 w 230"/>
                <a:gd name="T57" fmla="*/ 80 h 703"/>
                <a:gd name="T58" fmla="*/ 65 w 230"/>
                <a:gd name="T59" fmla="*/ 60 h 703"/>
                <a:gd name="T60" fmla="*/ 63 w 230"/>
                <a:gd name="T61" fmla="*/ 51 h 703"/>
                <a:gd name="T62" fmla="*/ 61 w 230"/>
                <a:gd name="T63" fmla="*/ 44 h 703"/>
                <a:gd name="T64" fmla="*/ 57 w 230"/>
                <a:gd name="T65" fmla="*/ 31 h 703"/>
                <a:gd name="T66" fmla="*/ 56 w 230"/>
                <a:gd name="T67" fmla="*/ 28 h 703"/>
                <a:gd name="T68" fmla="*/ 55 w 230"/>
                <a:gd name="T69" fmla="*/ 26 h 703"/>
                <a:gd name="T70" fmla="*/ 52 w 230"/>
                <a:gd name="T71" fmla="*/ 21 h 703"/>
                <a:gd name="T72" fmla="*/ 49 w 230"/>
                <a:gd name="T73" fmla="*/ 17 h 703"/>
                <a:gd name="T74" fmla="*/ 46 w 230"/>
                <a:gd name="T75" fmla="*/ 13 h 703"/>
                <a:gd name="T76" fmla="*/ 43 w 230"/>
                <a:gd name="T77" fmla="*/ 10 h 703"/>
                <a:gd name="T78" fmla="*/ 39 w 230"/>
                <a:gd name="T79" fmla="*/ 7 h 703"/>
                <a:gd name="T80" fmla="*/ 29 w 230"/>
                <a:gd name="T81" fmla="*/ 3 h 703"/>
                <a:gd name="T82" fmla="*/ 21 w 230"/>
                <a:gd name="T83" fmla="*/ 0 h 703"/>
                <a:gd name="T84" fmla="*/ 13 w 230"/>
                <a:gd name="T85" fmla="*/ 0 h 703"/>
                <a:gd name="T86" fmla="*/ 5 w 230"/>
                <a:gd name="T87" fmla="*/ 5 h 703"/>
                <a:gd name="T88" fmla="*/ 1 w 230"/>
                <a:gd name="T89" fmla="*/ 12 h 703"/>
                <a:gd name="T90" fmla="*/ 0 w 230"/>
                <a:gd name="T91" fmla="*/ 16 h 703"/>
                <a:gd name="T92" fmla="*/ 0 w 230"/>
                <a:gd name="T93" fmla="*/ 16 h 7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30" h="703">
                  <a:moveTo>
                    <a:pt x="0" y="48"/>
                  </a:moveTo>
                  <a:lnTo>
                    <a:pt x="4" y="55"/>
                  </a:lnTo>
                  <a:lnTo>
                    <a:pt x="11" y="65"/>
                  </a:lnTo>
                  <a:lnTo>
                    <a:pt x="18" y="76"/>
                  </a:lnTo>
                  <a:lnTo>
                    <a:pt x="29" y="90"/>
                  </a:lnTo>
                  <a:lnTo>
                    <a:pt x="39" y="108"/>
                  </a:lnTo>
                  <a:lnTo>
                    <a:pt x="46" y="118"/>
                  </a:lnTo>
                  <a:lnTo>
                    <a:pt x="51" y="127"/>
                  </a:lnTo>
                  <a:lnTo>
                    <a:pt x="59" y="138"/>
                  </a:lnTo>
                  <a:lnTo>
                    <a:pt x="65" y="149"/>
                  </a:lnTo>
                  <a:lnTo>
                    <a:pt x="71" y="160"/>
                  </a:lnTo>
                  <a:lnTo>
                    <a:pt x="78" y="173"/>
                  </a:lnTo>
                  <a:lnTo>
                    <a:pt x="85" y="184"/>
                  </a:lnTo>
                  <a:lnTo>
                    <a:pt x="92" y="197"/>
                  </a:lnTo>
                  <a:lnTo>
                    <a:pt x="99" y="210"/>
                  </a:lnTo>
                  <a:lnTo>
                    <a:pt x="105" y="223"/>
                  </a:lnTo>
                  <a:lnTo>
                    <a:pt x="112" y="236"/>
                  </a:lnTo>
                  <a:lnTo>
                    <a:pt x="117" y="250"/>
                  </a:lnTo>
                  <a:lnTo>
                    <a:pt x="142" y="305"/>
                  </a:lnTo>
                  <a:lnTo>
                    <a:pt x="160" y="362"/>
                  </a:lnTo>
                  <a:lnTo>
                    <a:pt x="183" y="479"/>
                  </a:lnTo>
                  <a:lnTo>
                    <a:pt x="195" y="589"/>
                  </a:lnTo>
                  <a:lnTo>
                    <a:pt x="200" y="703"/>
                  </a:lnTo>
                  <a:lnTo>
                    <a:pt x="208" y="670"/>
                  </a:lnTo>
                  <a:lnTo>
                    <a:pt x="222" y="582"/>
                  </a:lnTo>
                  <a:lnTo>
                    <a:pt x="230" y="456"/>
                  </a:lnTo>
                  <a:lnTo>
                    <a:pt x="227" y="383"/>
                  </a:lnTo>
                  <a:lnTo>
                    <a:pt x="218" y="308"/>
                  </a:lnTo>
                  <a:lnTo>
                    <a:pt x="205" y="238"/>
                  </a:lnTo>
                  <a:lnTo>
                    <a:pt x="194" y="179"/>
                  </a:lnTo>
                  <a:lnTo>
                    <a:pt x="188" y="154"/>
                  </a:lnTo>
                  <a:lnTo>
                    <a:pt x="182" y="131"/>
                  </a:lnTo>
                  <a:lnTo>
                    <a:pt x="170" y="92"/>
                  </a:lnTo>
                  <a:lnTo>
                    <a:pt x="167" y="84"/>
                  </a:lnTo>
                  <a:lnTo>
                    <a:pt x="164" y="77"/>
                  </a:lnTo>
                  <a:lnTo>
                    <a:pt x="155" y="62"/>
                  </a:lnTo>
                  <a:lnTo>
                    <a:pt x="147" y="50"/>
                  </a:lnTo>
                  <a:lnTo>
                    <a:pt x="138" y="39"/>
                  </a:lnTo>
                  <a:lnTo>
                    <a:pt x="128" y="30"/>
                  </a:lnTo>
                  <a:lnTo>
                    <a:pt x="116" y="21"/>
                  </a:lnTo>
                  <a:lnTo>
                    <a:pt x="88" y="8"/>
                  </a:lnTo>
                  <a:lnTo>
                    <a:pt x="62" y="0"/>
                  </a:lnTo>
                  <a:lnTo>
                    <a:pt x="40" y="0"/>
                  </a:lnTo>
                  <a:lnTo>
                    <a:pt x="14" y="16"/>
                  </a:lnTo>
                  <a:lnTo>
                    <a:pt x="2" y="37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72" name="Freeform 51">
              <a:extLst>
                <a:ext uri="{FF2B5EF4-FFF2-40B4-BE49-F238E27FC236}">
                  <a16:creationId xmlns:a16="http://schemas.microsoft.com/office/drawing/2014/main" id="{161003AF-0F02-4393-A940-7BC30766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" y="2405"/>
              <a:ext cx="245" cy="56"/>
            </a:xfrm>
            <a:custGeom>
              <a:avLst/>
              <a:gdLst>
                <a:gd name="T0" fmla="*/ 0 w 735"/>
                <a:gd name="T1" fmla="*/ 56 h 168"/>
                <a:gd name="T2" fmla="*/ 10 w 735"/>
                <a:gd name="T3" fmla="*/ 51 h 168"/>
                <a:gd name="T4" fmla="*/ 21 w 735"/>
                <a:gd name="T5" fmla="*/ 46 h 168"/>
                <a:gd name="T6" fmla="*/ 28 w 735"/>
                <a:gd name="T7" fmla="*/ 43 h 168"/>
                <a:gd name="T8" fmla="*/ 35 w 735"/>
                <a:gd name="T9" fmla="*/ 40 h 168"/>
                <a:gd name="T10" fmla="*/ 43 w 735"/>
                <a:gd name="T11" fmla="*/ 37 h 168"/>
                <a:gd name="T12" fmla="*/ 52 w 735"/>
                <a:gd name="T13" fmla="*/ 34 h 168"/>
                <a:gd name="T14" fmla="*/ 61 w 735"/>
                <a:gd name="T15" fmla="*/ 31 h 168"/>
                <a:gd name="T16" fmla="*/ 71 w 735"/>
                <a:gd name="T17" fmla="*/ 29 h 168"/>
                <a:gd name="T18" fmla="*/ 91 w 735"/>
                <a:gd name="T19" fmla="*/ 24 h 168"/>
                <a:gd name="T20" fmla="*/ 112 w 735"/>
                <a:gd name="T21" fmla="*/ 21 h 168"/>
                <a:gd name="T22" fmla="*/ 133 w 735"/>
                <a:gd name="T23" fmla="*/ 21 h 168"/>
                <a:gd name="T24" fmla="*/ 156 w 735"/>
                <a:gd name="T25" fmla="*/ 24 h 168"/>
                <a:gd name="T26" fmla="*/ 178 w 735"/>
                <a:gd name="T27" fmla="*/ 28 h 168"/>
                <a:gd name="T28" fmla="*/ 199 w 735"/>
                <a:gd name="T29" fmla="*/ 34 h 168"/>
                <a:gd name="T30" fmla="*/ 217 w 735"/>
                <a:gd name="T31" fmla="*/ 40 h 168"/>
                <a:gd name="T32" fmla="*/ 232 w 735"/>
                <a:gd name="T33" fmla="*/ 45 h 168"/>
                <a:gd name="T34" fmla="*/ 242 w 735"/>
                <a:gd name="T35" fmla="*/ 49 h 168"/>
                <a:gd name="T36" fmla="*/ 245 w 735"/>
                <a:gd name="T37" fmla="*/ 50 h 168"/>
                <a:gd name="T38" fmla="*/ 243 w 735"/>
                <a:gd name="T39" fmla="*/ 48 h 168"/>
                <a:gd name="T40" fmla="*/ 236 w 735"/>
                <a:gd name="T41" fmla="*/ 43 h 168"/>
                <a:gd name="T42" fmla="*/ 232 w 735"/>
                <a:gd name="T43" fmla="*/ 39 h 168"/>
                <a:gd name="T44" fmla="*/ 226 w 735"/>
                <a:gd name="T45" fmla="*/ 36 h 168"/>
                <a:gd name="T46" fmla="*/ 220 w 735"/>
                <a:gd name="T47" fmla="*/ 31 h 168"/>
                <a:gd name="T48" fmla="*/ 212 w 735"/>
                <a:gd name="T49" fmla="*/ 27 h 168"/>
                <a:gd name="T50" fmla="*/ 204 w 735"/>
                <a:gd name="T51" fmla="*/ 22 h 168"/>
                <a:gd name="T52" fmla="*/ 194 w 735"/>
                <a:gd name="T53" fmla="*/ 18 h 168"/>
                <a:gd name="T54" fmla="*/ 184 w 735"/>
                <a:gd name="T55" fmla="*/ 14 h 168"/>
                <a:gd name="T56" fmla="*/ 172 w 735"/>
                <a:gd name="T57" fmla="*/ 10 h 168"/>
                <a:gd name="T58" fmla="*/ 160 w 735"/>
                <a:gd name="T59" fmla="*/ 6 h 168"/>
                <a:gd name="T60" fmla="*/ 147 w 735"/>
                <a:gd name="T61" fmla="*/ 4 h 168"/>
                <a:gd name="T62" fmla="*/ 119 w 735"/>
                <a:gd name="T63" fmla="*/ 0 h 168"/>
                <a:gd name="T64" fmla="*/ 91 w 735"/>
                <a:gd name="T65" fmla="*/ 0 h 168"/>
                <a:gd name="T66" fmla="*/ 66 w 735"/>
                <a:gd name="T67" fmla="*/ 5 h 168"/>
                <a:gd name="T68" fmla="*/ 46 w 735"/>
                <a:gd name="T69" fmla="*/ 11 h 168"/>
                <a:gd name="T70" fmla="*/ 37 w 735"/>
                <a:gd name="T71" fmla="*/ 15 h 168"/>
                <a:gd name="T72" fmla="*/ 29 w 735"/>
                <a:gd name="T73" fmla="*/ 19 h 168"/>
                <a:gd name="T74" fmla="*/ 22 w 735"/>
                <a:gd name="T75" fmla="*/ 23 h 168"/>
                <a:gd name="T76" fmla="*/ 17 w 735"/>
                <a:gd name="T77" fmla="*/ 27 h 168"/>
                <a:gd name="T78" fmla="*/ 11 w 735"/>
                <a:gd name="T79" fmla="*/ 30 h 168"/>
                <a:gd name="T80" fmla="*/ 7 w 735"/>
                <a:gd name="T81" fmla="*/ 34 h 168"/>
                <a:gd name="T82" fmla="*/ 2 w 735"/>
                <a:gd name="T83" fmla="*/ 39 h 168"/>
                <a:gd name="T84" fmla="*/ 0 w 735"/>
                <a:gd name="T85" fmla="*/ 41 h 168"/>
                <a:gd name="T86" fmla="*/ 0 w 735"/>
                <a:gd name="T87" fmla="*/ 56 h 168"/>
                <a:gd name="T88" fmla="*/ 0 w 735"/>
                <a:gd name="T89" fmla="*/ 56 h 1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35" h="168">
                  <a:moveTo>
                    <a:pt x="0" y="168"/>
                  </a:moveTo>
                  <a:lnTo>
                    <a:pt x="29" y="154"/>
                  </a:lnTo>
                  <a:lnTo>
                    <a:pt x="62" y="139"/>
                  </a:lnTo>
                  <a:lnTo>
                    <a:pt x="83" y="130"/>
                  </a:lnTo>
                  <a:lnTo>
                    <a:pt x="105" y="121"/>
                  </a:lnTo>
                  <a:lnTo>
                    <a:pt x="130" y="112"/>
                  </a:lnTo>
                  <a:lnTo>
                    <a:pt x="156" y="103"/>
                  </a:lnTo>
                  <a:lnTo>
                    <a:pt x="183" y="94"/>
                  </a:lnTo>
                  <a:lnTo>
                    <a:pt x="212" y="86"/>
                  </a:lnTo>
                  <a:lnTo>
                    <a:pt x="272" y="73"/>
                  </a:lnTo>
                  <a:lnTo>
                    <a:pt x="335" y="63"/>
                  </a:lnTo>
                  <a:lnTo>
                    <a:pt x="399" y="63"/>
                  </a:lnTo>
                  <a:lnTo>
                    <a:pt x="467" y="72"/>
                  </a:lnTo>
                  <a:lnTo>
                    <a:pt x="533" y="85"/>
                  </a:lnTo>
                  <a:lnTo>
                    <a:pt x="596" y="103"/>
                  </a:lnTo>
                  <a:lnTo>
                    <a:pt x="652" y="119"/>
                  </a:lnTo>
                  <a:lnTo>
                    <a:pt x="696" y="134"/>
                  </a:lnTo>
                  <a:lnTo>
                    <a:pt x="725" y="146"/>
                  </a:lnTo>
                  <a:lnTo>
                    <a:pt x="735" y="150"/>
                  </a:lnTo>
                  <a:lnTo>
                    <a:pt x="729" y="145"/>
                  </a:lnTo>
                  <a:lnTo>
                    <a:pt x="709" y="128"/>
                  </a:lnTo>
                  <a:lnTo>
                    <a:pt x="696" y="118"/>
                  </a:lnTo>
                  <a:lnTo>
                    <a:pt x="679" y="107"/>
                  </a:lnTo>
                  <a:lnTo>
                    <a:pt x="659" y="93"/>
                  </a:lnTo>
                  <a:lnTo>
                    <a:pt x="635" y="81"/>
                  </a:lnTo>
                  <a:lnTo>
                    <a:pt x="611" y="67"/>
                  </a:lnTo>
                  <a:lnTo>
                    <a:pt x="582" y="54"/>
                  </a:lnTo>
                  <a:lnTo>
                    <a:pt x="551" y="41"/>
                  </a:lnTo>
                  <a:lnTo>
                    <a:pt x="517" y="29"/>
                  </a:lnTo>
                  <a:lnTo>
                    <a:pt x="481" y="19"/>
                  </a:lnTo>
                  <a:lnTo>
                    <a:pt x="442" y="11"/>
                  </a:lnTo>
                  <a:lnTo>
                    <a:pt x="356" y="0"/>
                  </a:lnTo>
                  <a:lnTo>
                    <a:pt x="272" y="1"/>
                  </a:lnTo>
                  <a:lnTo>
                    <a:pt x="199" y="14"/>
                  </a:lnTo>
                  <a:lnTo>
                    <a:pt x="137" y="33"/>
                  </a:lnTo>
                  <a:lnTo>
                    <a:pt x="111" y="44"/>
                  </a:lnTo>
                  <a:lnTo>
                    <a:pt x="88" y="56"/>
                  </a:lnTo>
                  <a:lnTo>
                    <a:pt x="67" y="69"/>
                  </a:lnTo>
                  <a:lnTo>
                    <a:pt x="50" y="81"/>
                  </a:lnTo>
                  <a:lnTo>
                    <a:pt x="34" y="91"/>
                  </a:lnTo>
                  <a:lnTo>
                    <a:pt x="21" y="103"/>
                  </a:lnTo>
                  <a:lnTo>
                    <a:pt x="5" y="117"/>
                  </a:lnTo>
                  <a:lnTo>
                    <a:pt x="0" y="123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73" name="Freeform 52">
              <a:extLst>
                <a:ext uri="{FF2B5EF4-FFF2-40B4-BE49-F238E27FC236}">
                  <a16:creationId xmlns:a16="http://schemas.microsoft.com/office/drawing/2014/main" id="{4BBD35E5-53D2-426D-B543-DA7934C2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" y="2480"/>
              <a:ext cx="232" cy="90"/>
            </a:xfrm>
            <a:custGeom>
              <a:avLst/>
              <a:gdLst>
                <a:gd name="T0" fmla="*/ 15 w 695"/>
                <a:gd name="T1" fmla="*/ 5 h 268"/>
                <a:gd name="T2" fmla="*/ 0 w 695"/>
                <a:gd name="T3" fmla="*/ 45 h 268"/>
                <a:gd name="T4" fmla="*/ 127 w 695"/>
                <a:gd name="T5" fmla="*/ 26 h 268"/>
                <a:gd name="T6" fmla="*/ 190 w 695"/>
                <a:gd name="T7" fmla="*/ 58 h 268"/>
                <a:gd name="T8" fmla="*/ 180 w 695"/>
                <a:gd name="T9" fmla="*/ 77 h 268"/>
                <a:gd name="T10" fmla="*/ 186 w 695"/>
                <a:gd name="T11" fmla="*/ 80 h 268"/>
                <a:gd name="T12" fmla="*/ 191 w 695"/>
                <a:gd name="T13" fmla="*/ 83 h 268"/>
                <a:gd name="T14" fmla="*/ 199 w 695"/>
                <a:gd name="T15" fmla="*/ 87 h 268"/>
                <a:gd name="T16" fmla="*/ 207 w 695"/>
                <a:gd name="T17" fmla="*/ 89 h 268"/>
                <a:gd name="T18" fmla="*/ 215 w 695"/>
                <a:gd name="T19" fmla="*/ 90 h 268"/>
                <a:gd name="T20" fmla="*/ 227 w 695"/>
                <a:gd name="T21" fmla="*/ 86 h 268"/>
                <a:gd name="T22" fmla="*/ 231 w 695"/>
                <a:gd name="T23" fmla="*/ 80 h 268"/>
                <a:gd name="T24" fmla="*/ 232 w 695"/>
                <a:gd name="T25" fmla="*/ 73 h 268"/>
                <a:gd name="T26" fmla="*/ 230 w 695"/>
                <a:gd name="T27" fmla="*/ 65 h 268"/>
                <a:gd name="T28" fmla="*/ 228 w 695"/>
                <a:gd name="T29" fmla="*/ 60 h 268"/>
                <a:gd name="T30" fmla="*/ 226 w 695"/>
                <a:gd name="T31" fmla="*/ 56 h 268"/>
                <a:gd name="T32" fmla="*/ 223 w 695"/>
                <a:gd name="T33" fmla="*/ 51 h 268"/>
                <a:gd name="T34" fmla="*/ 219 w 695"/>
                <a:gd name="T35" fmla="*/ 47 h 268"/>
                <a:gd name="T36" fmla="*/ 215 w 695"/>
                <a:gd name="T37" fmla="*/ 43 h 268"/>
                <a:gd name="T38" fmla="*/ 211 w 695"/>
                <a:gd name="T39" fmla="*/ 39 h 268"/>
                <a:gd name="T40" fmla="*/ 205 w 695"/>
                <a:gd name="T41" fmla="*/ 35 h 268"/>
                <a:gd name="T42" fmla="*/ 200 w 695"/>
                <a:gd name="T43" fmla="*/ 31 h 268"/>
                <a:gd name="T44" fmla="*/ 194 w 695"/>
                <a:gd name="T45" fmla="*/ 28 h 268"/>
                <a:gd name="T46" fmla="*/ 188 w 695"/>
                <a:gd name="T47" fmla="*/ 25 h 268"/>
                <a:gd name="T48" fmla="*/ 174 w 695"/>
                <a:gd name="T49" fmla="*/ 19 h 268"/>
                <a:gd name="T50" fmla="*/ 162 w 695"/>
                <a:gd name="T51" fmla="*/ 14 h 268"/>
                <a:gd name="T52" fmla="*/ 150 w 695"/>
                <a:gd name="T53" fmla="*/ 10 h 268"/>
                <a:gd name="T54" fmla="*/ 139 w 695"/>
                <a:gd name="T55" fmla="*/ 7 h 268"/>
                <a:gd name="T56" fmla="*/ 127 w 695"/>
                <a:gd name="T57" fmla="*/ 4 h 268"/>
                <a:gd name="T58" fmla="*/ 115 w 695"/>
                <a:gd name="T59" fmla="*/ 2 h 268"/>
                <a:gd name="T60" fmla="*/ 87 w 695"/>
                <a:gd name="T61" fmla="*/ 0 h 268"/>
                <a:gd name="T62" fmla="*/ 37 w 695"/>
                <a:gd name="T63" fmla="*/ 2 h 268"/>
                <a:gd name="T64" fmla="*/ 15 w 695"/>
                <a:gd name="T65" fmla="*/ 5 h 268"/>
                <a:gd name="T66" fmla="*/ 15 w 695"/>
                <a:gd name="T67" fmla="*/ 5 h 2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95" h="268">
                  <a:moveTo>
                    <a:pt x="44" y="14"/>
                  </a:moveTo>
                  <a:lnTo>
                    <a:pt x="0" y="133"/>
                  </a:lnTo>
                  <a:lnTo>
                    <a:pt x="379" y="77"/>
                  </a:lnTo>
                  <a:lnTo>
                    <a:pt x="570" y="173"/>
                  </a:lnTo>
                  <a:lnTo>
                    <a:pt x="539" y="228"/>
                  </a:lnTo>
                  <a:lnTo>
                    <a:pt x="556" y="238"/>
                  </a:lnTo>
                  <a:lnTo>
                    <a:pt x="573" y="247"/>
                  </a:lnTo>
                  <a:lnTo>
                    <a:pt x="596" y="258"/>
                  </a:lnTo>
                  <a:lnTo>
                    <a:pt x="619" y="265"/>
                  </a:lnTo>
                  <a:lnTo>
                    <a:pt x="643" y="268"/>
                  </a:lnTo>
                  <a:lnTo>
                    <a:pt x="681" y="255"/>
                  </a:lnTo>
                  <a:lnTo>
                    <a:pt x="693" y="238"/>
                  </a:lnTo>
                  <a:lnTo>
                    <a:pt x="695" y="216"/>
                  </a:lnTo>
                  <a:lnTo>
                    <a:pt x="689" y="193"/>
                  </a:lnTo>
                  <a:lnTo>
                    <a:pt x="683" y="179"/>
                  </a:lnTo>
                  <a:lnTo>
                    <a:pt x="677" y="166"/>
                  </a:lnTo>
                  <a:lnTo>
                    <a:pt x="668" y="153"/>
                  </a:lnTo>
                  <a:lnTo>
                    <a:pt x="657" y="140"/>
                  </a:lnTo>
                  <a:lnTo>
                    <a:pt x="644" y="127"/>
                  </a:lnTo>
                  <a:lnTo>
                    <a:pt x="631" y="115"/>
                  </a:lnTo>
                  <a:lnTo>
                    <a:pt x="615" y="104"/>
                  </a:lnTo>
                  <a:lnTo>
                    <a:pt x="599" y="93"/>
                  </a:lnTo>
                  <a:lnTo>
                    <a:pt x="580" y="83"/>
                  </a:lnTo>
                  <a:lnTo>
                    <a:pt x="562" y="73"/>
                  </a:lnTo>
                  <a:lnTo>
                    <a:pt x="522" y="57"/>
                  </a:lnTo>
                  <a:lnTo>
                    <a:pt x="486" y="42"/>
                  </a:lnTo>
                  <a:lnTo>
                    <a:pt x="450" y="30"/>
                  </a:lnTo>
                  <a:lnTo>
                    <a:pt x="415" y="20"/>
                  </a:lnTo>
                  <a:lnTo>
                    <a:pt x="380" y="11"/>
                  </a:lnTo>
                  <a:lnTo>
                    <a:pt x="344" y="5"/>
                  </a:lnTo>
                  <a:lnTo>
                    <a:pt x="262" y="0"/>
                  </a:lnTo>
                  <a:lnTo>
                    <a:pt x="110" y="7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01" name="Group 53">
            <a:extLst>
              <a:ext uri="{FF2B5EF4-FFF2-40B4-BE49-F238E27FC236}">
                <a16:creationId xmlns:a16="http://schemas.microsoft.com/office/drawing/2014/main" id="{2E07D280-45B0-455D-80BE-A729F18E7A06}"/>
              </a:ext>
            </a:extLst>
          </p:cNvPr>
          <p:cNvGrpSpPr>
            <a:grpSpLocks/>
          </p:cNvGrpSpPr>
          <p:nvPr/>
        </p:nvGrpSpPr>
        <p:grpSpPr bwMode="auto">
          <a:xfrm>
            <a:off x="6037019" y="2743200"/>
            <a:ext cx="2166938" cy="1963738"/>
            <a:chOff x="2667" y="1691"/>
            <a:chExt cx="1365" cy="1237"/>
          </a:xfrm>
        </p:grpSpPr>
        <p:sp>
          <p:nvSpPr>
            <p:cNvPr id="4114" name="Freeform 54">
              <a:extLst>
                <a:ext uri="{FF2B5EF4-FFF2-40B4-BE49-F238E27FC236}">
                  <a16:creationId xmlns:a16="http://schemas.microsoft.com/office/drawing/2014/main" id="{32BA6436-7135-4FEB-91C7-26B917929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" y="2621"/>
              <a:ext cx="374" cy="215"/>
            </a:xfrm>
            <a:custGeom>
              <a:avLst/>
              <a:gdLst>
                <a:gd name="T0" fmla="*/ 0 w 374"/>
                <a:gd name="T1" fmla="*/ 62 h 215"/>
                <a:gd name="T2" fmla="*/ 0 w 374"/>
                <a:gd name="T3" fmla="*/ 64 h 215"/>
                <a:gd name="T4" fmla="*/ 3 w 374"/>
                <a:gd name="T5" fmla="*/ 71 h 215"/>
                <a:gd name="T6" fmla="*/ 5 w 374"/>
                <a:gd name="T7" fmla="*/ 81 h 215"/>
                <a:gd name="T8" fmla="*/ 10 w 374"/>
                <a:gd name="T9" fmla="*/ 93 h 215"/>
                <a:gd name="T10" fmla="*/ 16 w 374"/>
                <a:gd name="T11" fmla="*/ 107 h 215"/>
                <a:gd name="T12" fmla="*/ 25 w 374"/>
                <a:gd name="T13" fmla="*/ 123 h 215"/>
                <a:gd name="T14" fmla="*/ 37 w 374"/>
                <a:gd name="T15" fmla="*/ 138 h 215"/>
                <a:gd name="T16" fmla="*/ 54 w 374"/>
                <a:gd name="T17" fmla="*/ 155 h 215"/>
                <a:gd name="T18" fmla="*/ 73 w 374"/>
                <a:gd name="T19" fmla="*/ 170 h 215"/>
                <a:gd name="T20" fmla="*/ 97 w 374"/>
                <a:gd name="T21" fmla="*/ 185 h 215"/>
                <a:gd name="T22" fmla="*/ 126 w 374"/>
                <a:gd name="T23" fmla="*/ 197 h 215"/>
                <a:gd name="T24" fmla="*/ 160 w 374"/>
                <a:gd name="T25" fmla="*/ 206 h 215"/>
                <a:gd name="T26" fmla="*/ 200 w 374"/>
                <a:gd name="T27" fmla="*/ 212 h 215"/>
                <a:gd name="T28" fmla="*/ 245 w 374"/>
                <a:gd name="T29" fmla="*/ 215 h 215"/>
                <a:gd name="T30" fmla="*/ 297 w 374"/>
                <a:gd name="T31" fmla="*/ 211 h 215"/>
                <a:gd name="T32" fmla="*/ 356 w 374"/>
                <a:gd name="T33" fmla="*/ 203 h 215"/>
                <a:gd name="T34" fmla="*/ 357 w 374"/>
                <a:gd name="T35" fmla="*/ 199 h 215"/>
                <a:gd name="T36" fmla="*/ 361 w 374"/>
                <a:gd name="T37" fmla="*/ 189 h 215"/>
                <a:gd name="T38" fmla="*/ 365 w 374"/>
                <a:gd name="T39" fmla="*/ 173 h 215"/>
                <a:gd name="T40" fmla="*/ 370 w 374"/>
                <a:gd name="T41" fmla="*/ 153 h 215"/>
                <a:gd name="T42" fmla="*/ 373 w 374"/>
                <a:gd name="T43" fmla="*/ 130 h 215"/>
                <a:gd name="T44" fmla="*/ 374 w 374"/>
                <a:gd name="T45" fmla="*/ 106 h 215"/>
                <a:gd name="T46" fmla="*/ 371 w 374"/>
                <a:gd name="T47" fmla="*/ 81 h 215"/>
                <a:gd name="T48" fmla="*/ 364 w 374"/>
                <a:gd name="T49" fmla="*/ 57 h 215"/>
                <a:gd name="T50" fmla="*/ 351 w 374"/>
                <a:gd name="T51" fmla="*/ 36 h 215"/>
                <a:gd name="T52" fmla="*/ 331 w 374"/>
                <a:gd name="T53" fmla="*/ 18 h 215"/>
                <a:gd name="T54" fmla="*/ 303 w 374"/>
                <a:gd name="T55" fmla="*/ 6 h 215"/>
                <a:gd name="T56" fmla="*/ 266 w 374"/>
                <a:gd name="T57" fmla="*/ 0 h 215"/>
                <a:gd name="T58" fmla="*/ 217 w 374"/>
                <a:gd name="T59" fmla="*/ 1 h 215"/>
                <a:gd name="T60" fmla="*/ 159 w 374"/>
                <a:gd name="T61" fmla="*/ 11 h 215"/>
                <a:gd name="T62" fmla="*/ 86 w 374"/>
                <a:gd name="T63" fmla="*/ 31 h 215"/>
                <a:gd name="T64" fmla="*/ 0 w 374"/>
                <a:gd name="T65" fmla="*/ 62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4" h="215">
                  <a:moveTo>
                    <a:pt x="0" y="62"/>
                  </a:moveTo>
                  <a:lnTo>
                    <a:pt x="0" y="64"/>
                  </a:lnTo>
                  <a:lnTo>
                    <a:pt x="3" y="71"/>
                  </a:lnTo>
                  <a:lnTo>
                    <a:pt x="5" y="81"/>
                  </a:lnTo>
                  <a:lnTo>
                    <a:pt x="10" y="93"/>
                  </a:lnTo>
                  <a:lnTo>
                    <a:pt x="16" y="107"/>
                  </a:lnTo>
                  <a:lnTo>
                    <a:pt x="25" y="123"/>
                  </a:lnTo>
                  <a:lnTo>
                    <a:pt x="37" y="138"/>
                  </a:lnTo>
                  <a:lnTo>
                    <a:pt x="54" y="155"/>
                  </a:lnTo>
                  <a:lnTo>
                    <a:pt x="73" y="170"/>
                  </a:lnTo>
                  <a:lnTo>
                    <a:pt x="97" y="185"/>
                  </a:lnTo>
                  <a:lnTo>
                    <a:pt x="126" y="197"/>
                  </a:lnTo>
                  <a:lnTo>
                    <a:pt x="160" y="206"/>
                  </a:lnTo>
                  <a:lnTo>
                    <a:pt x="200" y="212"/>
                  </a:lnTo>
                  <a:lnTo>
                    <a:pt x="245" y="215"/>
                  </a:lnTo>
                  <a:lnTo>
                    <a:pt x="297" y="211"/>
                  </a:lnTo>
                  <a:lnTo>
                    <a:pt x="356" y="203"/>
                  </a:lnTo>
                  <a:lnTo>
                    <a:pt x="357" y="199"/>
                  </a:lnTo>
                  <a:lnTo>
                    <a:pt x="361" y="189"/>
                  </a:lnTo>
                  <a:lnTo>
                    <a:pt x="365" y="173"/>
                  </a:lnTo>
                  <a:lnTo>
                    <a:pt x="370" y="153"/>
                  </a:lnTo>
                  <a:lnTo>
                    <a:pt x="373" y="130"/>
                  </a:lnTo>
                  <a:lnTo>
                    <a:pt x="374" y="106"/>
                  </a:lnTo>
                  <a:lnTo>
                    <a:pt x="371" y="81"/>
                  </a:lnTo>
                  <a:lnTo>
                    <a:pt x="364" y="57"/>
                  </a:lnTo>
                  <a:lnTo>
                    <a:pt x="351" y="36"/>
                  </a:lnTo>
                  <a:lnTo>
                    <a:pt x="331" y="18"/>
                  </a:lnTo>
                  <a:lnTo>
                    <a:pt x="303" y="6"/>
                  </a:lnTo>
                  <a:lnTo>
                    <a:pt x="266" y="0"/>
                  </a:lnTo>
                  <a:lnTo>
                    <a:pt x="217" y="1"/>
                  </a:lnTo>
                  <a:lnTo>
                    <a:pt x="159" y="11"/>
                  </a:lnTo>
                  <a:lnTo>
                    <a:pt x="86" y="3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5" name="Freeform 55">
              <a:extLst>
                <a:ext uri="{FF2B5EF4-FFF2-40B4-BE49-F238E27FC236}">
                  <a16:creationId xmlns:a16="http://schemas.microsoft.com/office/drawing/2014/main" id="{F7193147-5F44-4DEB-9205-D0586AC2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617"/>
              <a:ext cx="266" cy="185"/>
            </a:xfrm>
            <a:custGeom>
              <a:avLst/>
              <a:gdLst>
                <a:gd name="T0" fmla="*/ 0 w 266"/>
                <a:gd name="T1" fmla="*/ 102 h 185"/>
                <a:gd name="T2" fmla="*/ 3 w 266"/>
                <a:gd name="T3" fmla="*/ 102 h 185"/>
                <a:gd name="T4" fmla="*/ 10 w 266"/>
                <a:gd name="T5" fmla="*/ 103 h 185"/>
                <a:gd name="T6" fmla="*/ 19 w 266"/>
                <a:gd name="T7" fmla="*/ 105 h 185"/>
                <a:gd name="T8" fmla="*/ 32 w 266"/>
                <a:gd name="T9" fmla="*/ 107 h 185"/>
                <a:gd name="T10" fmla="*/ 48 w 266"/>
                <a:gd name="T11" fmla="*/ 111 h 185"/>
                <a:gd name="T12" fmla="*/ 65 w 266"/>
                <a:gd name="T13" fmla="*/ 114 h 185"/>
                <a:gd name="T14" fmla="*/ 84 w 266"/>
                <a:gd name="T15" fmla="*/ 118 h 185"/>
                <a:gd name="T16" fmla="*/ 103 w 266"/>
                <a:gd name="T17" fmla="*/ 123 h 185"/>
                <a:gd name="T18" fmla="*/ 123 w 266"/>
                <a:gd name="T19" fmla="*/ 128 h 185"/>
                <a:gd name="T20" fmla="*/ 141 w 266"/>
                <a:gd name="T21" fmla="*/ 134 h 185"/>
                <a:gd name="T22" fmla="*/ 159 w 266"/>
                <a:gd name="T23" fmla="*/ 141 h 185"/>
                <a:gd name="T24" fmla="*/ 175 w 266"/>
                <a:gd name="T25" fmla="*/ 149 h 185"/>
                <a:gd name="T26" fmla="*/ 189 w 266"/>
                <a:gd name="T27" fmla="*/ 157 h 185"/>
                <a:gd name="T28" fmla="*/ 199 w 266"/>
                <a:gd name="T29" fmla="*/ 165 h 185"/>
                <a:gd name="T30" fmla="*/ 206 w 266"/>
                <a:gd name="T31" fmla="*/ 174 h 185"/>
                <a:gd name="T32" fmla="*/ 209 w 266"/>
                <a:gd name="T33" fmla="*/ 185 h 185"/>
                <a:gd name="T34" fmla="*/ 211 w 266"/>
                <a:gd name="T35" fmla="*/ 180 h 185"/>
                <a:gd name="T36" fmla="*/ 217 w 266"/>
                <a:gd name="T37" fmla="*/ 170 h 185"/>
                <a:gd name="T38" fmla="*/ 227 w 266"/>
                <a:gd name="T39" fmla="*/ 154 h 185"/>
                <a:gd name="T40" fmla="*/ 237 w 266"/>
                <a:gd name="T41" fmla="*/ 133 h 185"/>
                <a:gd name="T42" fmla="*/ 247 w 266"/>
                <a:gd name="T43" fmla="*/ 111 h 185"/>
                <a:gd name="T44" fmla="*/ 255 w 266"/>
                <a:gd name="T45" fmla="*/ 86 h 185"/>
                <a:gd name="T46" fmla="*/ 262 w 266"/>
                <a:gd name="T47" fmla="*/ 62 h 185"/>
                <a:gd name="T48" fmla="*/ 266 w 266"/>
                <a:gd name="T49" fmla="*/ 41 h 185"/>
                <a:gd name="T50" fmla="*/ 262 w 266"/>
                <a:gd name="T51" fmla="*/ 22 h 185"/>
                <a:gd name="T52" fmla="*/ 254 w 266"/>
                <a:gd name="T53" fmla="*/ 8 h 185"/>
                <a:gd name="T54" fmla="*/ 238 w 266"/>
                <a:gd name="T55" fmla="*/ 0 h 185"/>
                <a:gd name="T56" fmla="*/ 213 w 266"/>
                <a:gd name="T57" fmla="*/ 0 h 185"/>
                <a:gd name="T58" fmla="*/ 178 w 266"/>
                <a:gd name="T59" fmla="*/ 8 h 185"/>
                <a:gd name="T60" fmla="*/ 132 w 266"/>
                <a:gd name="T61" fmla="*/ 27 h 185"/>
                <a:gd name="T62" fmla="*/ 73 w 266"/>
                <a:gd name="T63" fmla="*/ 58 h 185"/>
                <a:gd name="T64" fmla="*/ 0 w 266"/>
                <a:gd name="T65" fmla="*/ 102 h 18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66" h="185">
                  <a:moveTo>
                    <a:pt x="0" y="102"/>
                  </a:moveTo>
                  <a:lnTo>
                    <a:pt x="3" y="102"/>
                  </a:lnTo>
                  <a:lnTo>
                    <a:pt x="10" y="103"/>
                  </a:lnTo>
                  <a:lnTo>
                    <a:pt x="19" y="105"/>
                  </a:lnTo>
                  <a:lnTo>
                    <a:pt x="32" y="107"/>
                  </a:lnTo>
                  <a:lnTo>
                    <a:pt x="48" y="111"/>
                  </a:lnTo>
                  <a:lnTo>
                    <a:pt x="65" y="114"/>
                  </a:lnTo>
                  <a:lnTo>
                    <a:pt x="84" y="118"/>
                  </a:lnTo>
                  <a:lnTo>
                    <a:pt x="103" y="123"/>
                  </a:lnTo>
                  <a:lnTo>
                    <a:pt x="123" y="128"/>
                  </a:lnTo>
                  <a:lnTo>
                    <a:pt x="141" y="134"/>
                  </a:lnTo>
                  <a:lnTo>
                    <a:pt x="159" y="141"/>
                  </a:lnTo>
                  <a:lnTo>
                    <a:pt x="175" y="149"/>
                  </a:lnTo>
                  <a:lnTo>
                    <a:pt x="189" y="157"/>
                  </a:lnTo>
                  <a:lnTo>
                    <a:pt x="199" y="165"/>
                  </a:lnTo>
                  <a:lnTo>
                    <a:pt x="206" y="174"/>
                  </a:lnTo>
                  <a:lnTo>
                    <a:pt x="209" y="185"/>
                  </a:lnTo>
                  <a:lnTo>
                    <a:pt x="211" y="180"/>
                  </a:lnTo>
                  <a:lnTo>
                    <a:pt x="217" y="170"/>
                  </a:lnTo>
                  <a:lnTo>
                    <a:pt x="227" y="154"/>
                  </a:lnTo>
                  <a:lnTo>
                    <a:pt x="237" y="133"/>
                  </a:lnTo>
                  <a:lnTo>
                    <a:pt x="247" y="111"/>
                  </a:lnTo>
                  <a:lnTo>
                    <a:pt x="255" y="86"/>
                  </a:lnTo>
                  <a:lnTo>
                    <a:pt x="262" y="62"/>
                  </a:lnTo>
                  <a:lnTo>
                    <a:pt x="266" y="41"/>
                  </a:lnTo>
                  <a:lnTo>
                    <a:pt x="262" y="22"/>
                  </a:lnTo>
                  <a:lnTo>
                    <a:pt x="254" y="8"/>
                  </a:lnTo>
                  <a:lnTo>
                    <a:pt x="238" y="0"/>
                  </a:lnTo>
                  <a:lnTo>
                    <a:pt x="213" y="0"/>
                  </a:lnTo>
                  <a:lnTo>
                    <a:pt x="178" y="8"/>
                  </a:lnTo>
                  <a:lnTo>
                    <a:pt x="132" y="27"/>
                  </a:lnTo>
                  <a:lnTo>
                    <a:pt x="73" y="58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6" name="Freeform 56">
              <a:extLst>
                <a:ext uri="{FF2B5EF4-FFF2-40B4-BE49-F238E27FC236}">
                  <a16:creationId xmlns:a16="http://schemas.microsoft.com/office/drawing/2014/main" id="{91BAB2DE-585A-4340-9C49-BD95543A3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9" y="1999"/>
              <a:ext cx="727" cy="714"/>
            </a:xfrm>
            <a:custGeom>
              <a:avLst/>
              <a:gdLst>
                <a:gd name="T0" fmla="*/ 26 w 727"/>
                <a:gd name="T1" fmla="*/ 626 h 714"/>
                <a:gd name="T2" fmla="*/ 14 w 727"/>
                <a:gd name="T3" fmla="*/ 610 h 714"/>
                <a:gd name="T4" fmla="*/ 40 w 727"/>
                <a:gd name="T5" fmla="*/ 593 h 714"/>
                <a:gd name="T6" fmla="*/ 24 w 727"/>
                <a:gd name="T7" fmla="*/ 585 h 714"/>
                <a:gd name="T8" fmla="*/ 3 w 727"/>
                <a:gd name="T9" fmla="*/ 559 h 714"/>
                <a:gd name="T10" fmla="*/ 9 w 727"/>
                <a:gd name="T11" fmla="*/ 526 h 714"/>
                <a:gd name="T12" fmla="*/ 7 w 727"/>
                <a:gd name="T13" fmla="*/ 495 h 714"/>
                <a:gd name="T14" fmla="*/ 20 w 727"/>
                <a:gd name="T15" fmla="*/ 458 h 714"/>
                <a:gd name="T16" fmla="*/ 22 w 727"/>
                <a:gd name="T17" fmla="*/ 441 h 714"/>
                <a:gd name="T18" fmla="*/ 1 w 727"/>
                <a:gd name="T19" fmla="*/ 399 h 714"/>
                <a:gd name="T20" fmla="*/ 22 w 727"/>
                <a:gd name="T21" fmla="*/ 342 h 714"/>
                <a:gd name="T22" fmla="*/ 31 w 727"/>
                <a:gd name="T23" fmla="*/ 330 h 714"/>
                <a:gd name="T24" fmla="*/ 52 w 727"/>
                <a:gd name="T25" fmla="*/ 275 h 714"/>
                <a:gd name="T26" fmla="*/ 68 w 727"/>
                <a:gd name="T27" fmla="*/ 191 h 714"/>
                <a:gd name="T28" fmla="*/ 86 w 727"/>
                <a:gd name="T29" fmla="*/ 99 h 714"/>
                <a:gd name="T30" fmla="*/ 160 w 727"/>
                <a:gd name="T31" fmla="*/ 37 h 714"/>
                <a:gd name="T32" fmla="*/ 215 w 727"/>
                <a:gd name="T33" fmla="*/ 47 h 714"/>
                <a:gd name="T34" fmla="*/ 253 w 727"/>
                <a:gd name="T35" fmla="*/ 35 h 714"/>
                <a:gd name="T36" fmla="*/ 290 w 727"/>
                <a:gd name="T37" fmla="*/ 16 h 714"/>
                <a:gd name="T38" fmla="*/ 317 w 727"/>
                <a:gd name="T39" fmla="*/ 12 h 714"/>
                <a:gd name="T40" fmla="*/ 383 w 727"/>
                <a:gd name="T41" fmla="*/ 4 h 714"/>
                <a:gd name="T42" fmla="*/ 470 w 727"/>
                <a:gd name="T43" fmla="*/ 0 h 714"/>
                <a:gd name="T44" fmla="*/ 559 w 727"/>
                <a:gd name="T45" fmla="*/ 7 h 714"/>
                <a:gd name="T46" fmla="*/ 632 w 727"/>
                <a:gd name="T47" fmla="*/ 35 h 714"/>
                <a:gd name="T48" fmla="*/ 645 w 727"/>
                <a:gd name="T49" fmla="*/ 54 h 714"/>
                <a:gd name="T50" fmla="*/ 630 w 727"/>
                <a:gd name="T51" fmla="*/ 75 h 714"/>
                <a:gd name="T52" fmla="*/ 619 w 727"/>
                <a:gd name="T53" fmla="*/ 107 h 714"/>
                <a:gd name="T54" fmla="*/ 624 w 727"/>
                <a:gd name="T55" fmla="*/ 144 h 714"/>
                <a:gd name="T56" fmla="*/ 661 w 727"/>
                <a:gd name="T57" fmla="*/ 178 h 714"/>
                <a:gd name="T58" fmla="*/ 712 w 727"/>
                <a:gd name="T59" fmla="*/ 201 h 714"/>
                <a:gd name="T60" fmla="*/ 722 w 727"/>
                <a:gd name="T61" fmla="*/ 270 h 714"/>
                <a:gd name="T62" fmla="*/ 727 w 727"/>
                <a:gd name="T63" fmla="*/ 390 h 714"/>
                <a:gd name="T64" fmla="*/ 711 w 727"/>
                <a:gd name="T65" fmla="*/ 527 h 714"/>
                <a:gd name="T66" fmla="*/ 657 w 727"/>
                <a:gd name="T67" fmla="*/ 644 h 714"/>
                <a:gd name="T68" fmla="*/ 547 w 727"/>
                <a:gd name="T69" fmla="*/ 707 h 714"/>
                <a:gd name="T70" fmla="*/ 528 w 727"/>
                <a:gd name="T71" fmla="*/ 711 h 714"/>
                <a:gd name="T72" fmla="*/ 481 w 727"/>
                <a:gd name="T73" fmla="*/ 714 h 714"/>
                <a:gd name="T74" fmla="*/ 414 w 727"/>
                <a:gd name="T75" fmla="*/ 702 h 714"/>
                <a:gd name="T76" fmla="*/ 341 w 727"/>
                <a:gd name="T77" fmla="*/ 661 h 714"/>
                <a:gd name="T78" fmla="*/ 271 w 727"/>
                <a:gd name="T79" fmla="*/ 577 h 714"/>
                <a:gd name="T80" fmla="*/ 244 w 727"/>
                <a:gd name="T81" fmla="*/ 535 h 714"/>
                <a:gd name="T82" fmla="*/ 224 w 727"/>
                <a:gd name="T83" fmla="*/ 538 h 714"/>
                <a:gd name="T84" fmla="*/ 209 w 727"/>
                <a:gd name="T85" fmla="*/ 574 h 714"/>
                <a:gd name="T86" fmla="*/ 208 w 727"/>
                <a:gd name="T87" fmla="*/ 582 h 714"/>
                <a:gd name="T88" fmla="*/ 201 w 727"/>
                <a:gd name="T89" fmla="*/ 598 h 714"/>
                <a:gd name="T90" fmla="*/ 179 w 727"/>
                <a:gd name="T91" fmla="*/ 617 h 714"/>
                <a:gd name="T92" fmla="*/ 136 w 727"/>
                <a:gd name="T93" fmla="*/ 631 h 714"/>
                <a:gd name="T94" fmla="*/ 64 w 727"/>
                <a:gd name="T95" fmla="*/ 633 h 7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727" h="714">
                  <a:moveTo>
                    <a:pt x="32" y="630"/>
                  </a:moveTo>
                  <a:lnTo>
                    <a:pt x="30" y="629"/>
                  </a:lnTo>
                  <a:lnTo>
                    <a:pt x="26" y="626"/>
                  </a:lnTo>
                  <a:lnTo>
                    <a:pt x="21" y="622"/>
                  </a:lnTo>
                  <a:lnTo>
                    <a:pt x="16" y="617"/>
                  </a:lnTo>
                  <a:lnTo>
                    <a:pt x="14" y="610"/>
                  </a:lnTo>
                  <a:lnTo>
                    <a:pt x="16" y="604"/>
                  </a:lnTo>
                  <a:lnTo>
                    <a:pt x="24" y="598"/>
                  </a:lnTo>
                  <a:lnTo>
                    <a:pt x="40" y="593"/>
                  </a:lnTo>
                  <a:lnTo>
                    <a:pt x="38" y="592"/>
                  </a:lnTo>
                  <a:lnTo>
                    <a:pt x="32" y="590"/>
                  </a:lnTo>
                  <a:lnTo>
                    <a:pt x="24" y="585"/>
                  </a:lnTo>
                  <a:lnTo>
                    <a:pt x="15" y="579"/>
                  </a:lnTo>
                  <a:lnTo>
                    <a:pt x="8" y="569"/>
                  </a:lnTo>
                  <a:lnTo>
                    <a:pt x="3" y="559"/>
                  </a:lnTo>
                  <a:lnTo>
                    <a:pt x="3" y="546"/>
                  </a:lnTo>
                  <a:lnTo>
                    <a:pt x="10" y="529"/>
                  </a:lnTo>
                  <a:lnTo>
                    <a:pt x="9" y="526"/>
                  </a:lnTo>
                  <a:lnTo>
                    <a:pt x="8" y="519"/>
                  </a:lnTo>
                  <a:lnTo>
                    <a:pt x="7" y="508"/>
                  </a:lnTo>
                  <a:lnTo>
                    <a:pt x="7" y="495"/>
                  </a:lnTo>
                  <a:lnTo>
                    <a:pt x="9" y="482"/>
                  </a:lnTo>
                  <a:lnTo>
                    <a:pt x="13" y="469"/>
                  </a:lnTo>
                  <a:lnTo>
                    <a:pt x="20" y="458"/>
                  </a:lnTo>
                  <a:lnTo>
                    <a:pt x="31" y="451"/>
                  </a:lnTo>
                  <a:lnTo>
                    <a:pt x="28" y="448"/>
                  </a:lnTo>
                  <a:lnTo>
                    <a:pt x="22" y="441"/>
                  </a:lnTo>
                  <a:lnTo>
                    <a:pt x="14" y="429"/>
                  </a:lnTo>
                  <a:lnTo>
                    <a:pt x="7" y="415"/>
                  </a:lnTo>
                  <a:lnTo>
                    <a:pt x="1" y="399"/>
                  </a:lnTo>
                  <a:lnTo>
                    <a:pt x="0" y="380"/>
                  </a:lnTo>
                  <a:lnTo>
                    <a:pt x="7" y="362"/>
                  </a:lnTo>
                  <a:lnTo>
                    <a:pt x="22" y="342"/>
                  </a:lnTo>
                  <a:lnTo>
                    <a:pt x="23" y="341"/>
                  </a:lnTo>
                  <a:lnTo>
                    <a:pt x="26" y="337"/>
                  </a:lnTo>
                  <a:lnTo>
                    <a:pt x="31" y="330"/>
                  </a:lnTo>
                  <a:lnTo>
                    <a:pt x="37" y="317"/>
                  </a:lnTo>
                  <a:lnTo>
                    <a:pt x="45" y="300"/>
                  </a:lnTo>
                  <a:lnTo>
                    <a:pt x="52" y="275"/>
                  </a:lnTo>
                  <a:lnTo>
                    <a:pt x="60" y="242"/>
                  </a:lnTo>
                  <a:lnTo>
                    <a:pt x="68" y="200"/>
                  </a:lnTo>
                  <a:lnTo>
                    <a:pt x="68" y="191"/>
                  </a:lnTo>
                  <a:lnTo>
                    <a:pt x="70" y="167"/>
                  </a:lnTo>
                  <a:lnTo>
                    <a:pt x="75" y="134"/>
                  </a:lnTo>
                  <a:lnTo>
                    <a:pt x="86" y="99"/>
                  </a:lnTo>
                  <a:lnTo>
                    <a:pt x="101" y="68"/>
                  </a:lnTo>
                  <a:lnTo>
                    <a:pt x="126" y="45"/>
                  </a:lnTo>
                  <a:lnTo>
                    <a:pt x="160" y="37"/>
                  </a:lnTo>
                  <a:lnTo>
                    <a:pt x="205" y="50"/>
                  </a:lnTo>
                  <a:lnTo>
                    <a:pt x="208" y="49"/>
                  </a:lnTo>
                  <a:lnTo>
                    <a:pt x="215" y="47"/>
                  </a:lnTo>
                  <a:lnTo>
                    <a:pt x="225" y="44"/>
                  </a:lnTo>
                  <a:lnTo>
                    <a:pt x="239" y="40"/>
                  </a:lnTo>
                  <a:lnTo>
                    <a:pt x="253" y="35"/>
                  </a:lnTo>
                  <a:lnTo>
                    <a:pt x="267" y="30"/>
                  </a:lnTo>
                  <a:lnTo>
                    <a:pt x="280" y="23"/>
                  </a:lnTo>
                  <a:lnTo>
                    <a:pt x="290" y="16"/>
                  </a:lnTo>
                  <a:lnTo>
                    <a:pt x="293" y="15"/>
                  </a:lnTo>
                  <a:lnTo>
                    <a:pt x="302" y="14"/>
                  </a:lnTo>
                  <a:lnTo>
                    <a:pt x="317" y="12"/>
                  </a:lnTo>
                  <a:lnTo>
                    <a:pt x="335" y="9"/>
                  </a:lnTo>
                  <a:lnTo>
                    <a:pt x="358" y="6"/>
                  </a:lnTo>
                  <a:lnTo>
                    <a:pt x="383" y="4"/>
                  </a:lnTo>
                  <a:lnTo>
                    <a:pt x="410" y="2"/>
                  </a:lnTo>
                  <a:lnTo>
                    <a:pt x="440" y="0"/>
                  </a:lnTo>
                  <a:lnTo>
                    <a:pt x="470" y="0"/>
                  </a:lnTo>
                  <a:lnTo>
                    <a:pt x="501" y="1"/>
                  </a:lnTo>
                  <a:lnTo>
                    <a:pt x="531" y="3"/>
                  </a:lnTo>
                  <a:lnTo>
                    <a:pt x="559" y="7"/>
                  </a:lnTo>
                  <a:lnTo>
                    <a:pt x="587" y="13"/>
                  </a:lnTo>
                  <a:lnTo>
                    <a:pt x="611" y="22"/>
                  </a:lnTo>
                  <a:lnTo>
                    <a:pt x="632" y="35"/>
                  </a:lnTo>
                  <a:lnTo>
                    <a:pt x="649" y="49"/>
                  </a:lnTo>
                  <a:lnTo>
                    <a:pt x="648" y="50"/>
                  </a:lnTo>
                  <a:lnTo>
                    <a:pt x="645" y="54"/>
                  </a:lnTo>
                  <a:lnTo>
                    <a:pt x="640" y="59"/>
                  </a:lnTo>
                  <a:lnTo>
                    <a:pt x="635" y="67"/>
                  </a:lnTo>
                  <a:lnTo>
                    <a:pt x="630" y="75"/>
                  </a:lnTo>
                  <a:lnTo>
                    <a:pt x="625" y="85"/>
                  </a:lnTo>
                  <a:lnTo>
                    <a:pt x="621" y="95"/>
                  </a:lnTo>
                  <a:lnTo>
                    <a:pt x="619" y="107"/>
                  </a:lnTo>
                  <a:lnTo>
                    <a:pt x="618" y="119"/>
                  </a:lnTo>
                  <a:lnTo>
                    <a:pt x="619" y="131"/>
                  </a:lnTo>
                  <a:lnTo>
                    <a:pt x="624" y="144"/>
                  </a:lnTo>
                  <a:lnTo>
                    <a:pt x="632" y="156"/>
                  </a:lnTo>
                  <a:lnTo>
                    <a:pt x="645" y="167"/>
                  </a:lnTo>
                  <a:lnTo>
                    <a:pt x="661" y="178"/>
                  </a:lnTo>
                  <a:lnTo>
                    <a:pt x="684" y="188"/>
                  </a:lnTo>
                  <a:lnTo>
                    <a:pt x="711" y="196"/>
                  </a:lnTo>
                  <a:lnTo>
                    <a:pt x="712" y="201"/>
                  </a:lnTo>
                  <a:lnTo>
                    <a:pt x="714" y="217"/>
                  </a:lnTo>
                  <a:lnTo>
                    <a:pt x="718" y="239"/>
                  </a:lnTo>
                  <a:lnTo>
                    <a:pt x="722" y="270"/>
                  </a:lnTo>
                  <a:lnTo>
                    <a:pt x="725" y="306"/>
                  </a:lnTo>
                  <a:lnTo>
                    <a:pt x="727" y="347"/>
                  </a:lnTo>
                  <a:lnTo>
                    <a:pt x="727" y="390"/>
                  </a:lnTo>
                  <a:lnTo>
                    <a:pt x="725" y="436"/>
                  </a:lnTo>
                  <a:lnTo>
                    <a:pt x="720" y="482"/>
                  </a:lnTo>
                  <a:lnTo>
                    <a:pt x="711" y="527"/>
                  </a:lnTo>
                  <a:lnTo>
                    <a:pt x="698" y="570"/>
                  </a:lnTo>
                  <a:lnTo>
                    <a:pt x="681" y="609"/>
                  </a:lnTo>
                  <a:lnTo>
                    <a:pt x="657" y="644"/>
                  </a:lnTo>
                  <a:lnTo>
                    <a:pt x="627" y="673"/>
                  </a:lnTo>
                  <a:lnTo>
                    <a:pt x="591" y="695"/>
                  </a:lnTo>
                  <a:lnTo>
                    <a:pt x="547" y="707"/>
                  </a:lnTo>
                  <a:lnTo>
                    <a:pt x="545" y="708"/>
                  </a:lnTo>
                  <a:lnTo>
                    <a:pt x="539" y="709"/>
                  </a:lnTo>
                  <a:lnTo>
                    <a:pt x="528" y="711"/>
                  </a:lnTo>
                  <a:lnTo>
                    <a:pt x="515" y="713"/>
                  </a:lnTo>
                  <a:lnTo>
                    <a:pt x="500" y="714"/>
                  </a:lnTo>
                  <a:lnTo>
                    <a:pt x="481" y="714"/>
                  </a:lnTo>
                  <a:lnTo>
                    <a:pt x="461" y="712"/>
                  </a:lnTo>
                  <a:lnTo>
                    <a:pt x="438" y="708"/>
                  </a:lnTo>
                  <a:lnTo>
                    <a:pt x="414" y="702"/>
                  </a:lnTo>
                  <a:lnTo>
                    <a:pt x="391" y="692"/>
                  </a:lnTo>
                  <a:lnTo>
                    <a:pt x="366" y="678"/>
                  </a:lnTo>
                  <a:lnTo>
                    <a:pt x="341" y="661"/>
                  </a:lnTo>
                  <a:lnTo>
                    <a:pt x="317" y="638"/>
                  </a:lnTo>
                  <a:lnTo>
                    <a:pt x="293" y="610"/>
                  </a:lnTo>
                  <a:lnTo>
                    <a:pt x="271" y="577"/>
                  </a:lnTo>
                  <a:lnTo>
                    <a:pt x="250" y="537"/>
                  </a:lnTo>
                  <a:lnTo>
                    <a:pt x="248" y="536"/>
                  </a:lnTo>
                  <a:lnTo>
                    <a:pt x="244" y="535"/>
                  </a:lnTo>
                  <a:lnTo>
                    <a:pt x="239" y="534"/>
                  </a:lnTo>
                  <a:lnTo>
                    <a:pt x="232" y="535"/>
                  </a:lnTo>
                  <a:lnTo>
                    <a:pt x="224" y="538"/>
                  </a:lnTo>
                  <a:lnTo>
                    <a:pt x="217" y="546"/>
                  </a:lnTo>
                  <a:lnTo>
                    <a:pt x="212" y="557"/>
                  </a:lnTo>
                  <a:lnTo>
                    <a:pt x="209" y="574"/>
                  </a:lnTo>
                  <a:lnTo>
                    <a:pt x="209" y="575"/>
                  </a:lnTo>
                  <a:lnTo>
                    <a:pt x="209" y="577"/>
                  </a:lnTo>
                  <a:lnTo>
                    <a:pt x="208" y="582"/>
                  </a:lnTo>
                  <a:lnTo>
                    <a:pt x="207" y="587"/>
                  </a:lnTo>
                  <a:lnTo>
                    <a:pt x="204" y="592"/>
                  </a:lnTo>
                  <a:lnTo>
                    <a:pt x="201" y="598"/>
                  </a:lnTo>
                  <a:lnTo>
                    <a:pt x="196" y="604"/>
                  </a:lnTo>
                  <a:lnTo>
                    <a:pt x="188" y="610"/>
                  </a:lnTo>
                  <a:lnTo>
                    <a:pt x="179" y="617"/>
                  </a:lnTo>
                  <a:lnTo>
                    <a:pt x="167" y="623"/>
                  </a:lnTo>
                  <a:lnTo>
                    <a:pt x="152" y="627"/>
                  </a:lnTo>
                  <a:lnTo>
                    <a:pt x="136" y="631"/>
                  </a:lnTo>
                  <a:lnTo>
                    <a:pt x="115" y="633"/>
                  </a:lnTo>
                  <a:lnTo>
                    <a:pt x="92" y="634"/>
                  </a:lnTo>
                  <a:lnTo>
                    <a:pt x="64" y="633"/>
                  </a:lnTo>
                  <a:lnTo>
                    <a:pt x="32" y="630"/>
                  </a:lnTo>
                  <a:close/>
                </a:path>
              </a:pathLst>
            </a:custGeom>
            <a:solidFill>
              <a:srgbClr val="00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7" name="Freeform 57">
              <a:extLst>
                <a:ext uri="{FF2B5EF4-FFF2-40B4-BE49-F238E27FC236}">
                  <a16:creationId xmlns:a16="http://schemas.microsoft.com/office/drawing/2014/main" id="{CA5BE1AF-7157-4176-8D3F-67BEDB8D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1695"/>
              <a:ext cx="226" cy="207"/>
            </a:xfrm>
            <a:custGeom>
              <a:avLst/>
              <a:gdLst>
                <a:gd name="T0" fmla="*/ 6 w 226"/>
                <a:gd name="T1" fmla="*/ 150 h 207"/>
                <a:gd name="T2" fmla="*/ 5 w 226"/>
                <a:gd name="T3" fmla="*/ 148 h 207"/>
                <a:gd name="T4" fmla="*/ 4 w 226"/>
                <a:gd name="T5" fmla="*/ 143 h 207"/>
                <a:gd name="T6" fmla="*/ 2 w 226"/>
                <a:gd name="T7" fmla="*/ 136 h 207"/>
                <a:gd name="T8" fmla="*/ 1 w 226"/>
                <a:gd name="T9" fmla="*/ 127 h 207"/>
                <a:gd name="T10" fmla="*/ 0 w 226"/>
                <a:gd name="T11" fmla="*/ 116 h 207"/>
                <a:gd name="T12" fmla="*/ 0 w 226"/>
                <a:gd name="T13" fmla="*/ 103 h 207"/>
                <a:gd name="T14" fmla="*/ 1 w 226"/>
                <a:gd name="T15" fmla="*/ 90 h 207"/>
                <a:gd name="T16" fmla="*/ 5 w 226"/>
                <a:gd name="T17" fmla="*/ 77 h 207"/>
                <a:gd name="T18" fmla="*/ 10 w 226"/>
                <a:gd name="T19" fmla="*/ 62 h 207"/>
                <a:gd name="T20" fmla="*/ 19 w 226"/>
                <a:gd name="T21" fmla="*/ 49 h 207"/>
                <a:gd name="T22" fmla="*/ 30 w 226"/>
                <a:gd name="T23" fmla="*/ 37 h 207"/>
                <a:gd name="T24" fmla="*/ 47 w 226"/>
                <a:gd name="T25" fmla="*/ 25 h 207"/>
                <a:gd name="T26" fmla="*/ 66 w 226"/>
                <a:gd name="T27" fmla="*/ 15 h 207"/>
                <a:gd name="T28" fmla="*/ 91 w 226"/>
                <a:gd name="T29" fmla="*/ 8 h 207"/>
                <a:gd name="T30" fmla="*/ 121 w 226"/>
                <a:gd name="T31" fmla="*/ 2 h 207"/>
                <a:gd name="T32" fmla="*/ 157 w 226"/>
                <a:gd name="T33" fmla="*/ 0 h 207"/>
                <a:gd name="T34" fmla="*/ 160 w 226"/>
                <a:gd name="T35" fmla="*/ 0 h 207"/>
                <a:gd name="T36" fmla="*/ 166 w 226"/>
                <a:gd name="T37" fmla="*/ 1 h 207"/>
                <a:gd name="T38" fmla="*/ 176 w 226"/>
                <a:gd name="T39" fmla="*/ 2 h 207"/>
                <a:gd name="T40" fmla="*/ 189 w 226"/>
                <a:gd name="T41" fmla="*/ 4 h 207"/>
                <a:gd name="T42" fmla="*/ 200 w 226"/>
                <a:gd name="T43" fmla="*/ 7 h 207"/>
                <a:gd name="T44" fmla="*/ 211 w 226"/>
                <a:gd name="T45" fmla="*/ 12 h 207"/>
                <a:gd name="T46" fmla="*/ 221 w 226"/>
                <a:gd name="T47" fmla="*/ 18 h 207"/>
                <a:gd name="T48" fmla="*/ 226 w 226"/>
                <a:gd name="T49" fmla="*/ 25 h 207"/>
                <a:gd name="T50" fmla="*/ 224 w 226"/>
                <a:gd name="T51" fmla="*/ 26 h 207"/>
                <a:gd name="T52" fmla="*/ 218 w 226"/>
                <a:gd name="T53" fmla="*/ 29 h 207"/>
                <a:gd name="T54" fmla="*/ 210 w 226"/>
                <a:gd name="T55" fmla="*/ 34 h 207"/>
                <a:gd name="T56" fmla="*/ 199 w 226"/>
                <a:gd name="T57" fmla="*/ 42 h 207"/>
                <a:gd name="T58" fmla="*/ 187 w 226"/>
                <a:gd name="T59" fmla="*/ 50 h 207"/>
                <a:gd name="T60" fmla="*/ 172 w 226"/>
                <a:gd name="T61" fmla="*/ 59 h 207"/>
                <a:gd name="T62" fmla="*/ 157 w 226"/>
                <a:gd name="T63" fmla="*/ 70 h 207"/>
                <a:gd name="T64" fmla="*/ 141 w 226"/>
                <a:gd name="T65" fmla="*/ 82 h 207"/>
                <a:gd name="T66" fmla="*/ 127 w 226"/>
                <a:gd name="T67" fmla="*/ 95 h 207"/>
                <a:gd name="T68" fmla="*/ 113 w 226"/>
                <a:gd name="T69" fmla="*/ 107 h 207"/>
                <a:gd name="T70" fmla="*/ 99 w 226"/>
                <a:gd name="T71" fmla="*/ 121 h 207"/>
                <a:gd name="T72" fmla="*/ 88 w 226"/>
                <a:gd name="T73" fmla="*/ 135 h 207"/>
                <a:gd name="T74" fmla="*/ 80 w 226"/>
                <a:gd name="T75" fmla="*/ 149 h 207"/>
                <a:gd name="T76" fmla="*/ 74 w 226"/>
                <a:gd name="T77" fmla="*/ 162 h 207"/>
                <a:gd name="T78" fmla="*/ 72 w 226"/>
                <a:gd name="T79" fmla="*/ 175 h 207"/>
                <a:gd name="T80" fmla="*/ 73 w 226"/>
                <a:gd name="T81" fmla="*/ 188 h 207"/>
                <a:gd name="T82" fmla="*/ 73 w 226"/>
                <a:gd name="T83" fmla="*/ 191 h 207"/>
                <a:gd name="T84" fmla="*/ 71 w 226"/>
                <a:gd name="T85" fmla="*/ 196 h 207"/>
                <a:gd name="T86" fmla="*/ 67 w 226"/>
                <a:gd name="T87" fmla="*/ 203 h 207"/>
                <a:gd name="T88" fmla="*/ 61 w 226"/>
                <a:gd name="T89" fmla="*/ 207 h 207"/>
                <a:gd name="T90" fmla="*/ 53 w 226"/>
                <a:gd name="T91" fmla="*/ 207 h 207"/>
                <a:gd name="T92" fmla="*/ 42 w 226"/>
                <a:gd name="T93" fmla="*/ 199 h 207"/>
                <a:gd name="T94" fmla="*/ 25 w 226"/>
                <a:gd name="T95" fmla="*/ 181 h 207"/>
                <a:gd name="T96" fmla="*/ 6 w 226"/>
                <a:gd name="T97" fmla="*/ 150 h 20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26" h="207">
                  <a:moveTo>
                    <a:pt x="6" y="150"/>
                  </a:moveTo>
                  <a:lnTo>
                    <a:pt x="5" y="148"/>
                  </a:lnTo>
                  <a:lnTo>
                    <a:pt x="4" y="143"/>
                  </a:lnTo>
                  <a:lnTo>
                    <a:pt x="2" y="136"/>
                  </a:lnTo>
                  <a:lnTo>
                    <a:pt x="1" y="127"/>
                  </a:lnTo>
                  <a:lnTo>
                    <a:pt x="0" y="116"/>
                  </a:lnTo>
                  <a:lnTo>
                    <a:pt x="0" y="103"/>
                  </a:lnTo>
                  <a:lnTo>
                    <a:pt x="1" y="90"/>
                  </a:lnTo>
                  <a:lnTo>
                    <a:pt x="5" y="77"/>
                  </a:lnTo>
                  <a:lnTo>
                    <a:pt x="10" y="62"/>
                  </a:lnTo>
                  <a:lnTo>
                    <a:pt x="19" y="49"/>
                  </a:lnTo>
                  <a:lnTo>
                    <a:pt x="30" y="37"/>
                  </a:lnTo>
                  <a:lnTo>
                    <a:pt x="47" y="25"/>
                  </a:lnTo>
                  <a:lnTo>
                    <a:pt x="66" y="15"/>
                  </a:lnTo>
                  <a:lnTo>
                    <a:pt x="91" y="8"/>
                  </a:lnTo>
                  <a:lnTo>
                    <a:pt x="121" y="2"/>
                  </a:lnTo>
                  <a:lnTo>
                    <a:pt x="157" y="0"/>
                  </a:lnTo>
                  <a:lnTo>
                    <a:pt x="160" y="0"/>
                  </a:lnTo>
                  <a:lnTo>
                    <a:pt x="166" y="1"/>
                  </a:lnTo>
                  <a:lnTo>
                    <a:pt x="176" y="2"/>
                  </a:lnTo>
                  <a:lnTo>
                    <a:pt x="189" y="4"/>
                  </a:lnTo>
                  <a:lnTo>
                    <a:pt x="200" y="7"/>
                  </a:lnTo>
                  <a:lnTo>
                    <a:pt x="211" y="12"/>
                  </a:lnTo>
                  <a:lnTo>
                    <a:pt x="221" y="18"/>
                  </a:lnTo>
                  <a:lnTo>
                    <a:pt x="226" y="25"/>
                  </a:lnTo>
                  <a:lnTo>
                    <a:pt x="224" y="26"/>
                  </a:lnTo>
                  <a:lnTo>
                    <a:pt x="218" y="29"/>
                  </a:lnTo>
                  <a:lnTo>
                    <a:pt x="210" y="34"/>
                  </a:lnTo>
                  <a:lnTo>
                    <a:pt x="199" y="42"/>
                  </a:lnTo>
                  <a:lnTo>
                    <a:pt x="187" y="50"/>
                  </a:lnTo>
                  <a:lnTo>
                    <a:pt x="172" y="59"/>
                  </a:lnTo>
                  <a:lnTo>
                    <a:pt x="157" y="70"/>
                  </a:lnTo>
                  <a:lnTo>
                    <a:pt x="141" y="82"/>
                  </a:lnTo>
                  <a:lnTo>
                    <a:pt x="127" y="95"/>
                  </a:lnTo>
                  <a:lnTo>
                    <a:pt x="113" y="107"/>
                  </a:lnTo>
                  <a:lnTo>
                    <a:pt x="99" y="121"/>
                  </a:lnTo>
                  <a:lnTo>
                    <a:pt x="88" y="135"/>
                  </a:lnTo>
                  <a:lnTo>
                    <a:pt x="80" y="149"/>
                  </a:lnTo>
                  <a:lnTo>
                    <a:pt x="74" y="162"/>
                  </a:lnTo>
                  <a:lnTo>
                    <a:pt x="72" y="175"/>
                  </a:lnTo>
                  <a:lnTo>
                    <a:pt x="73" y="188"/>
                  </a:lnTo>
                  <a:lnTo>
                    <a:pt x="73" y="191"/>
                  </a:lnTo>
                  <a:lnTo>
                    <a:pt x="71" y="196"/>
                  </a:lnTo>
                  <a:lnTo>
                    <a:pt x="67" y="203"/>
                  </a:lnTo>
                  <a:lnTo>
                    <a:pt x="61" y="207"/>
                  </a:lnTo>
                  <a:lnTo>
                    <a:pt x="53" y="207"/>
                  </a:lnTo>
                  <a:lnTo>
                    <a:pt x="42" y="199"/>
                  </a:lnTo>
                  <a:lnTo>
                    <a:pt x="25" y="181"/>
                  </a:lnTo>
                  <a:lnTo>
                    <a:pt x="6" y="15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8" name="Freeform 58">
              <a:extLst>
                <a:ext uri="{FF2B5EF4-FFF2-40B4-BE49-F238E27FC236}">
                  <a16:creationId xmlns:a16="http://schemas.microsoft.com/office/drawing/2014/main" id="{373B56EB-213A-4522-8942-15258F0C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" y="1710"/>
              <a:ext cx="287" cy="374"/>
            </a:xfrm>
            <a:custGeom>
              <a:avLst/>
              <a:gdLst>
                <a:gd name="T0" fmla="*/ 228 w 287"/>
                <a:gd name="T1" fmla="*/ 1 h 374"/>
                <a:gd name="T2" fmla="*/ 214 w 287"/>
                <a:gd name="T3" fmla="*/ 0 h 374"/>
                <a:gd name="T4" fmla="*/ 189 w 287"/>
                <a:gd name="T5" fmla="*/ 0 h 374"/>
                <a:gd name="T6" fmla="*/ 158 w 287"/>
                <a:gd name="T7" fmla="*/ 1 h 374"/>
                <a:gd name="T8" fmla="*/ 127 w 287"/>
                <a:gd name="T9" fmla="*/ 6 h 374"/>
                <a:gd name="T10" fmla="*/ 101 w 287"/>
                <a:gd name="T11" fmla="*/ 15 h 374"/>
                <a:gd name="T12" fmla="*/ 82 w 287"/>
                <a:gd name="T13" fmla="*/ 30 h 374"/>
                <a:gd name="T14" fmla="*/ 77 w 287"/>
                <a:gd name="T15" fmla="*/ 51 h 374"/>
                <a:gd name="T16" fmla="*/ 92 w 287"/>
                <a:gd name="T17" fmla="*/ 89 h 374"/>
                <a:gd name="T18" fmla="*/ 82 w 287"/>
                <a:gd name="T19" fmla="*/ 121 h 374"/>
                <a:gd name="T20" fmla="*/ 78 w 287"/>
                <a:gd name="T21" fmla="*/ 165 h 374"/>
                <a:gd name="T22" fmla="*/ 51 w 287"/>
                <a:gd name="T23" fmla="*/ 152 h 374"/>
                <a:gd name="T24" fmla="*/ 46 w 287"/>
                <a:gd name="T25" fmla="*/ 145 h 374"/>
                <a:gd name="T26" fmla="*/ 37 w 287"/>
                <a:gd name="T27" fmla="*/ 138 h 374"/>
                <a:gd name="T28" fmla="*/ 26 w 287"/>
                <a:gd name="T29" fmla="*/ 137 h 374"/>
                <a:gd name="T30" fmla="*/ 18 w 287"/>
                <a:gd name="T31" fmla="*/ 141 h 374"/>
                <a:gd name="T32" fmla="*/ 10 w 287"/>
                <a:gd name="T33" fmla="*/ 151 h 374"/>
                <a:gd name="T34" fmla="*/ 7 w 287"/>
                <a:gd name="T35" fmla="*/ 172 h 374"/>
                <a:gd name="T36" fmla="*/ 21 w 287"/>
                <a:gd name="T37" fmla="*/ 205 h 374"/>
                <a:gd name="T38" fmla="*/ 37 w 287"/>
                <a:gd name="T39" fmla="*/ 228 h 374"/>
                <a:gd name="T40" fmla="*/ 32 w 287"/>
                <a:gd name="T41" fmla="*/ 249 h 374"/>
                <a:gd name="T42" fmla="*/ 22 w 287"/>
                <a:gd name="T43" fmla="*/ 277 h 374"/>
                <a:gd name="T44" fmla="*/ 8 w 287"/>
                <a:gd name="T45" fmla="*/ 300 h 374"/>
                <a:gd name="T46" fmla="*/ 1 w 287"/>
                <a:gd name="T47" fmla="*/ 306 h 374"/>
                <a:gd name="T48" fmla="*/ 12 w 287"/>
                <a:gd name="T49" fmla="*/ 316 h 374"/>
                <a:gd name="T50" fmla="*/ 32 w 287"/>
                <a:gd name="T51" fmla="*/ 330 h 374"/>
                <a:gd name="T52" fmla="*/ 59 w 287"/>
                <a:gd name="T53" fmla="*/ 346 h 374"/>
                <a:gd name="T54" fmla="*/ 91 w 287"/>
                <a:gd name="T55" fmla="*/ 362 h 374"/>
                <a:gd name="T56" fmla="*/ 127 w 287"/>
                <a:gd name="T57" fmla="*/ 372 h 374"/>
                <a:gd name="T58" fmla="*/ 167 w 287"/>
                <a:gd name="T59" fmla="*/ 374 h 374"/>
                <a:gd name="T60" fmla="*/ 206 w 287"/>
                <a:gd name="T61" fmla="*/ 365 h 374"/>
                <a:gd name="T62" fmla="*/ 224 w 287"/>
                <a:gd name="T63" fmla="*/ 354 h 374"/>
                <a:gd name="T64" fmla="*/ 225 w 287"/>
                <a:gd name="T65" fmla="*/ 345 h 374"/>
                <a:gd name="T66" fmla="*/ 231 w 287"/>
                <a:gd name="T67" fmla="*/ 335 h 374"/>
                <a:gd name="T68" fmla="*/ 237 w 287"/>
                <a:gd name="T69" fmla="*/ 317 h 374"/>
                <a:gd name="T70" fmla="*/ 242 w 287"/>
                <a:gd name="T71" fmla="*/ 299 h 374"/>
                <a:gd name="T72" fmla="*/ 257 w 287"/>
                <a:gd name="T73" fmla="*/ 282 h 374"/>
                <a:gd name="T74" fmla="*/ 273 w 287"/>
                <a:gd name="T75" fmla="*/ 249 h 374"/>
                <a:gd name="T76" fmla="*/ 277 w 287"/>
                <a:gd name="T77" fmla="*/ 205 h 374"/>
                <a:gd name="T78" fmla="*/ 273 w 287"/>
                <a:gd name="T79" fmla="*/ 173 h 374"/>
                <a:gd name="T80" fmla="*/ 284 w 287"/>
                <a:gd name="T81" fmla="*/ 130 h 374"/>
                <a:gd name="T82" fmla="*/ 286 w 287"/>
                <a:gd name="T83" fmla="*/ 70 h 374"/>
                <a:gd name="T84" fmla="*/ 259 w 287"/>
                <a:gd name="T85" fmla="*/ 16 h 3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87" h="374">
                  <a:moveTo>
                    <a:pt x="230" y="1"/>
                  </a:moveTo>
                  <a:lnTo>
                    <a:pt x="228" y="1"/>
                  </a:lnTo>
                  <a:lnTo>
                    <a:pt x="222" y="1"/>
                  </a:lnTo>
                  <a:lnTo>
                    <a:pt x="214" y="0"/>
                  </a:lnTo>
                  <a:lnTo>
                    <a:pt x="202" y="0"/>
                  </a:lnTo>
                  <a:lnTo>
                    <a:pt x="189" y="0"/>
                  </a:lnTo>
                  <a:lnTo>
                    <a:pt x="174" y="0"/>
                  </a:lnTo>
                  <a:lnTo>
                    <a:pt x="158" y="1"/>
                  </a:lnTo>
                  <a:lnTo>
                    <a:pt x="143" y="3"/>
                  </a:lnTo>
                  <a:lnTo>
                    <a:pt x="127" y="6"/>
                  </a:lnTo>
                  <a:lnTo>
                    <a:pt x="113" y="10"/>
                  </a:lnTo>
                  <a:lnTo>
                    <a:pt x="101" y="15"/>
                  </a:lnTo>
                  <a:lnTo>
                    <a:pt x="91" y="22"/>
                  </a:lnTo>
                  <a:lnTo>
                    <a:pt x="82" y="30"/>
                  </a:lnTo>
                  <a:lnTo>
                    <a:pt x="78" y="39"/>
                  </a:lnTo>
                  <a:lnTo>
                    <a:pt x="77" y="51"/>
                  </a:lnTo>
                  <a:lnTo>
                    <a:pt x="81" y="65"/>
                  </a:lnTo>
                  <a:lnTo>
                    <a:pt x="92" y="89"/>
                  </a:lnTo>
                  <a:lnTo>
                    <a:pt x="88" y="99"/>
                  </a:lnTo>
                  <a:lnTo>
                    <a:pt x="82" y="121"/>
                  </a:lnTo>
                  <a:lnTo>
                    <a:pt x="77" y="147"/>
                  </a:lnTo>
                  <a:lnTo>
                    <a:pt x="78" y="165"/>
                  </a:lnTo>
                  <a:lnTo>
                    <a:pt x="52" y="153"/>
                  </a:lnTo>
                  <a:lnTo>
                    <a:pt x="51" y="152"/>
                  </a:lnTo>
                  <a:lnTo>
                    <a:pt x="49" y="149"/>
                  </a:lnTo>
                  <a:lnTo>
                    <a:pt x="46" y="145"/>
                  </a:lnTo>
                  <a:lnTo>
                    <a:pt x="42" y="141"/>
                  </a:lnTo>
                  <a:lnTo>
                    <a:pt x="37" y="138"/>
                  </a:lnTo>
                  <a:lnTo>
                    <a:pt x="32" y="136"/>
                  </a:lnTo>
                  <a:lnTo>
                    <a:pt x="26" y="137"/>
                  </a:lnTo>
                  <a:lnTo>
                    <a:pt x="19" y="140"/>
                  </a:lnTo>
                  <a:lnTo>
                    <a:pt x="18" y="141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60"/>
                  </a:lnTo>
                  <a:lnTo>
                    <a:pt x="7" y="172"/>
                  </a:lnTo>
                  <a:lnTo>
                    <a:pt x="11" y="187"/>
                  </a:lnTo>
                  <a:lnTo>
                    <a:pt x="21" y="205"/>
                  </a:lnTo>
                  <a:lnTo>
                    <a:pt x="38" y="225"/>
                  </a:lnTo>
                  <a:lnTo>
                    <a:pt x="37" y="228"/>
                  </a:lnTo>
                  <a:lnTo>
                    <a:pt x="35" y="236"/>
                  </a:lnTo>
                  <a:lnTo>
                    <a:pt x="32" y="249"/>
                  </a:lnTo>
                  <a:lnTo>
                    <a:pt x="28" y="263"/>
                  </a:lnTo>
                  <a:lnTo>
                    <a:pt x="22" y="277"/>
                  </a:lnTo>
                  <a:lnTo>
                    <a:pt x="15" y="290"/>
                  </a:lnTo>
                  <a:lnTo>
                    <a:pt x="8" y="300"/>
                  </a:lnTo>
                  <a:lnTo>
                    <a:pt x="0" y="305"/>
                  </a:lnTo>
                  <a:lnTo>
                    <a:pt x="1" y="306"/>
                  </a:lnTo>
                  <a:lnTo>
                    <a:pt x="5" y="310"/>
                  </a:lnTo>
                  <a:lnTo>
                    <a:pt x="12" y="316"/>
                  </a:lnTo>
                  <a:lnTo>
                    <a:pt x="21" y="322"/>
                  </a:lnTo>
                  <a:lnTo>
                    <a:pt x="32" y="330"/>
                  </a:lnTo>
                  <a:lnTo>
                    <a:pt x="44" y="338"/>
                  </a:lnTo>
                  <a:lnTo>
                    <a:pt x="59" y="346"/>
                  </a:lnTo>
                  <a:lnTo>
                    <a:pt x="74" y="355"/>
                  </a:lnTo>
                  <a:lnTo>
                    <a:pt x="91" y="362"/>
                  </a:lnTo>
                  <a:lnTo>
                    <a:pt x="109" y="367"/>
                  </a:lnTo>
                  <a:lnTo>
                    <a:pt x="127" y="372"/>
                  </a:lnTo>
                  <a:lnTo>
                    <a:pt x="147" y="374"/>
                  </a:lnTo>
                  <a:lnTo>
                    <a:pt x="167" y="374"/>
                  </a:lnTo>
                  <a:lnTo>
                    <a:pt x="186" y="371"/>
                  </a:lnTo>
                  <a:lnTo>
                    <a:pt x="206" y="365"/>
                  </a:lnTo>
                  <a:lnTo>
                    <a:pt x="225" y="355"/>
                  </a:lnTo>
                  <a:lnTo>
                    <a:pt x="224" y="354"/>
                  </a:lnTo>
                  <a:lnTo>
                    <a:pt x="223" y="350"/>
                  </a:lnTo>
                  <a:lnTo>
                    <a:pt x="225" y="345"/>
                  </a:lnTo>
                  <a:lnTo>
                    <a:pt x="230" y="337"/>
                  </a:lnTo>
                  <a:lnTo>
                    <a:pt x="231" y="335"/>
                  </a:lnTo>
                  <a:lnTo>
                    <a:pt x="234" y="328"/>
                  </a:lnTo>
                  <a:lnTo>
                    <a:pt x="237" y="317"/>
                  </a:lnTo>
                  <a:lnTo>
                    <a:pt x="239" y="301"/>
                  </a:lnTo>
                  <a:lnTo>
                    <a:pt x="242" y="299"/>
                  </a:lnTo>
                  <a:lnTo>
                    <a:pt x="249" y="292"/>
                  </a:lnTo>
                  <a:lnTo>
                    <a:pt x="257" y="282"/>
                  </a:lnTo>
                  <a:lnTo>
                    <a:pt x="265" y="267"/>
                  </a:lnTo>
                  <a:lnTo>
                    <a:pt x="273" y="249"/>
                  </a:lnTo>
                  <a:lnTo>
                    <a:pt x="277" y="228"/>
                  </a:lnTo>
                  <a:lnTo>
                    <a:pt x="277" y="205"/>
                  </a:lnTo>
                  <a:lnTo>
                    <a:pt x="271" y="179"/>
                  </a:lnTo>
                  <a:lnTo>
                    <a:pt x="273" y="173"/>
                  </a:lnTo>
                  <a:lnTo>
                    <a:pt x="279" y="155"/>
                  </a:lnTo>
                  <a:lnTo>
                    <a:pt x="284" y="130"/>
                  </a:lnTo>
                  <a:lnTo>
                    <a:pt x="287" y="101"/>
                  </a:lnTo>
                  <a:lnTo>
                    <a:pt x="286" y="70"/>
                  </a:lnTo>
                  <a:lnTo>
                    <a:pt x="276" y="41"/>
                  </a:lnTo>
                  <a:lnTo>
                    <a:pt x="259" y="16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FC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9" name="Freeform 59">
              <a:extLst>
                <a:ext uri="{FF2B5EF4-FFF2-40B4-BE49-F238E27FC236}">
                  <a16:creationId xmlns:a16="http://schemas.microsoft.com/office/drawing/2014/main" id="{4DFF59AF-8EE0-445A-860B-75E0A14B0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1946"/>
              <a:ext cx="165" cy="136"/>
            </a:xfrm>
            <a:custGeom>
              <a:avLst/>
              <a:gdLst>
                <a:gd name="T0" fmla="*/ 0 w 165"/>
                <a:gd name="T1" fmla="*/ 0 h 136"/>
                <a:gd name="T2" fmla="*/ 0 w 165"/>
                <a:gd name="T3" fmla="*/ 7 h 136"/>
                <a:gd name="T4" fmla="*/ 0 w 165"/>
                <a:gd name="T5" fmla="*/ 21 h 136"/>
                <a:gd name="T6" fmla="*/ 2 w 165"/>
                <a:gd name="T7" fmla="*/ 43 h 136"/>
                <a:gd name="T8" fmla="*/ 7 w 165"/>
                <a:gd name="T9" fmla="*/ 66 h 136"/>
                <a:gd name="T10" fmla="*/ 16 w 165"/>
                <a:gd name="T11" fmla="*/ 91 h 136"/>
                <a:gd name="T12" fmla="*/ 32 w 165"/>
                <a:gd name="T13" fmla="*/ 113 h 136"/>
                <a:gd name="T14" fmla="*/ 57 w 165"/>
                <a:gd name="T15" fmla="*/ 129 h 136"/>
                <a:gd name="T16" fmla="*/ 91 w 165"/>
                <a:gd name="T17" fmla="*/ 136 h 136"/>
                <a:gd name="T18" fmla="*/ 93 w 165"/>
                <a:gd name="T19" fmla="*/ 136 h 136"/>
                <a:gd name="T20" fmla="*/ 99 w 165"/>
                <a:gd name="T21" fmla="*/ 136 h 136"/>
                <a:gd name="T22" fmla="*/ 109 w 165"/>
                <a:gd name="T23" fmla="*/ 135 h 136"/>
                <a:gd name="T24" fmla="*/ 120 w 165"/>
                <a:gd name="T25" fmla="*/ 133 h 136"/>
                <a:gd name="T26" fmla="*/ 132 w 165"/>
                <a:gd name="T27" fmla="*/ 131 h 136"/>
                <a:gd name="T28" fmla="*/ 143 w 165"/>
                <a:gd name="T29" fmla="*/ 126 h 136"/>
                <a:gd name="T30" fmla="*/ 156 w 165"/>
                <a:gd name="T31" fmla="*/ 119 h 136"/>
                <a:gd name="T32" fmla="*/ 165 w 165"/>
                <a:gd name="T33" fmla="*/ 109 h 136"/>
                <a:gd name="T34" fmla="*/ 162 w 165"/>
                <a:gd name="T35" fmla="*/ 109 h 136"/>
                <a:gd name="T36" fmla="*/ 154 w 165"/>
                <a:gd name="T37" fmla="*/ 109 h 136"/>
                <a:gd name="T38" fmla="*/ 142 w 165"/>
                <a:gd name="T39" fmla="*/ 109 h 136"/>
                <a:gd name="T40" fmla="*/ 130 w 165"/>
                <a:gd name="T41" fmla="*/ 107 h 136"/>
                <a:gd name="T42" fmla="*/ 117 w 165"/>
                <a:gd name="T43" fmla="*/ 104 h 136"/>
                <a:gd name="T44" fmla="*/ 104 w 165"/>
                <a:gd name="T45" fmla="*/ 99 h 136"/>
                <a:gd name="T46" fmla="*/ 96 w 165"/>
                <a:gd name="T47" fmla="*/ 92 h 136"/>
                <a:gd name="T48" fmla="*/ 92 w 165"/>
                <a:gd name="T49" fmla="*/ 82 h 136"/>
                <a:gd name="T50" fmla="*/ 90 w 165"/>
                <a:gd name="T51" fmla="*/ 84 h 136"/>
                <a:gd name="T52" fmla="*/ 84 w 165"/>
                <a:gd name="T53" fmla="*/ 88 h 136"/>
                <a:gd name="T54" fmla="*/ 76 w 165"/>
                <a:gd name="T55" fmla="*/ 92 h 136"/>
                <a:gd name="T56" fmla="*/ 63 w 165"/>
                <a:gd name="T57" fmla="*/ 92 h 136"/>
                <a:gd name="T58" fmla="*/ 50 w 165"/>
                <a:gd name="T59" fmla="*/ 86 h 136"/>
                <a:gd name="T60" fmla="*/ 34 w 165"/>
                <a:gd name="T61" fmla="*/ 70 h 136"/>
                <a:gd name="T62" fmla="*/ 17 w 165"/>
                <a:gd name="T63" fmla="*/ 43 h 136"/>
                <a:gd name="T64" fmla="*/ 0 w 165"/>
                <a:gd name="T65" fmla="*/ 0 h 1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5" h="136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2" y="43"/>
                  </a:lnTo>
                  <a:lnTo>
                    <a:pt x="7" y="66"/>
                  </a:lnTo>
                  <a:lnTo>
                    <a:pt x="16" y="91"/>
                  </a:lnTo>
                  <a:lnTo>
                    <a:pt x="32" y="113"/>
                  </a:lnTo>
                  <a:lnTo>
                    <a:pt x="57" y="129"/>
                  </a:lnTo>
                  <a:lnTo>
                    <a:pt x="91" y="136"/>
                  </a:lnTo>
                  <a:lnTo>
                    <a:pt x="93" y="136"/>
                  </a:lnTo>
                  <a:lnTo>
                    <a:pt x="99" y="136"/>
                  </a:lnTo>
                  <a:lnTo>
                    <a:pt x="109" y="135"/>
                  </a:lnTo>
                  <a:lnTo>
                    <a:pt x="120" y="133"/>
                  </a:lnTo>
                  <a:lnTo>
                    <a:pt x="132" y="131"/>
                  </a:lnTo>
                  <a:lnTo>
                    <a:pt x="143" y="126"/>
                  </a:lnTo>
                  <a:lnTo>
                    <a:pt x="156" y="119"/>
                  </a:lnTo>
                  <a:lnTo>
                    <a:pt x="165" y="109"/>
                  </a:lnTo>
                  <a:lnTo>
                    <a:pt x="162" y="109"/>
                  </a:lnTo>
                  <a:lnTo>
                    <a:pt x="154" y="109"/>
                  </a:lnTo>
                  <a:lnTo>
                    <a:pt x="142" y="109"/>
                  </a:lnTo>
                  <a:lnTo>
                    <a:pt x="130" y="107"/>
                  </a:lnTo>
                  <a:lnTo>
                    <a:pt x="117" y="104"/>
                  </a:lnTo>
                  <a:lnTo>
                    <a:pt x="104" y="99"/>
                  </a:lnTo>
                  <a:lnTo>
                    <a:pt x="96" y="92"/>
                  </a:lnTo>
                  <a:lnTo>
                    <a:pt x="92" y="82"/>
                  </a:lnTo>
                  <a:lnTo>
                    <a:pt x="90" y="84"/>
                  </a:lnTo>
                  <a:lnTo>
                    <a:pt x="84" y="88"/>
                  </a:lnTo>
                  <a:lnTo>
                    <a:pt x="76" y="92"/>
                  </a:lnTo>
                  <a:lnTo>
                    <a:pt x="63" y="92"/>
                  </a:lnTo>
                  <a:lnTo>
                    <a:pt x="50" y="86"/>
                  </a:lnTo>
                  <a:lnTo>
                    <a:pt x="34" y="70"/>
                  </a:lnTo>
                  <a:lnTo>
                    <a:pt x="17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0" name="Freeform 60">
              <a:extLst>
                <a:ext uri="{FF2B5EF4-FFF2-40B4-BE49-F238E27FC236}">
                  <a16:creationId xmlns:a16="http://schemas.microsoft.com/office/drawing/2014/main" id="{C751C96F-8D86-4563-A380-E2188FFE2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4" y="1945"/>
              <a:ext cx="53" cy="17"/>
            </a:xfrm>
            <a:custGeom>
              <a:avLst/>
              <a:gdLst>
                <a:gd name="T0" fmla="*/ 0 w 53"/>
                <a:gd name="T1" fmla="*/ 0 h 17"/>
                <a:gd name="T2" fmla="*/ 0 w 53"/>
                <a:gd name="T3" fmla="*/ 1 h 17"/>
                <a:gd name="T4" fmla="*/ 2 w 53"/>
                <a:gd name="T5" fmla="*/ 4 h 17"/>
                <a:gd name="T6" fmla="*/ 4 w 53"/>
                <a:gd name="T7" fmla="*/ 9 h 17"/>
                <a:gd name="T8" fmla="*/ 9 w 53"/>
                <a:gd name="T9" fmla="*/ 13 h 17"/>
                <a:gd name="T10" fmla="*/ 15 w 53"/>
                <a:gd name="T11" fmla="*/ 16 h 17"/>
                <a:gd name="T12" fmla="*/ 25 w 53"/>
                <a:gd name="T13" fmla="*/ 17 h 17"/>
                <a:gd name="T14" fmla="*/ 38 w 53"/>
                <a:gd name="T15" fmla="*/ 14 h 17"/>
                <a:gd name="T16" fmla="*/ 53 w 53"/>
                <a:gd name="T17" fmla="*/ 7 h 17"/>
                <a:gd name="T18" fmla="*/ 51 w 53"/>
                <a:gd name="T19" fmla="*/ 7 h 17"/>
                <a:gd name="T20" fmla="*/ 47 w 53"/>
                <a:gd name="T21" fmla="*/ 7 h 17"/>
                <a:gd name="T22" fmla="*/ 41 w 53"/>
                <a:gd name="T23" fmla="*/ 7 h 17"/>
                <a:gd name="T24" fmla="*/ 33 w 53"/>
                <a:gd name="T25" fmla="*/ 7 h 17"/>
                <a:gd name="T26" fmla="*/ 24 w 53"/>
                <a:gd name="T27" fmla="*/ 7 h 17"/>
                <a:gd name="T28" fmla="*/ 14 w 53"/>
                <a:gd name="T29" fmla="*/ 5 h 17"/>
                <a:gd name="T30" fmla="*/ 7 w 53"/>
                <a:gd name="T31" fmla="*/ 3 h 17"/>
                <a:gd name="T32" fmla="*/ 0 w 53"/>
                <a:gd name="T33" fmla="*/ 0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7">
                  <a:moveTo>
                    <a:pt x="0" y="0"/>
                  </a:moveTo>
                  <a:lnTo>
                    <a:pt x="0" y="1"/>
                  </a:lnTo>
                  <a:lnTo>
                    <a:pt x="2" y="4"/>
                  </a:lnTo>
                  <a:lnTo>
                    <a:pt x="4" y="9"/>
                  </a:lnTo>
                  <a:lnTo>
                    <a:pt x="9" y="13"/>
                  </a:lnTo>
                  <a:lnTo>
                    <a:pt x="15" y="16"/>
                  </a:lnTo>
                  <a:lnTo>
                    <a:pt x="25" y="17"/>
                  </a:lnTo>
                  <a:lnTo>
                    <a:pt x="38" y="14"/>
                  </a:lnTo>
                  <a:lnTo>
                    <a:pt x="53" y="7"/>
                  </a:lnTo>
                  <a:lnTo>
                    <a:pt x="51" y="7"/>
                  </a:lnTo>
                  <a:lnTo>
                    <a:pt x="47" y="7"/>
                  </a:lnTo>
                  <a:lnTo>
                    <a:pt x="41" y="7"/>
                  </a:lnTo>
                  <a:lnTo>
                    <a:pt x="33" y="7"/>
                  </a:lnTo>
                  <a:lnTo>
                    <a:pt x="24" y="7"/>
                  </a:lnTo>
                  <a:lnTo>
                    <a:pt x="14" y="5"/>
                  </a:lnTo>
                  <a:lnTo>
                    <a:pt x="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1" name="Freeform 61">
              <a:extLst>
                <a:ext uri="{FF2B5EF4-FFF2-40B4-BE49-F238E27FC236}">
                  <a16:creationId xmlns:a16="http://schemas.microsoft.com/office/drawing/2014/main" id="{386FAE19-934C-485F-8964-9B82F7E35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9" y="1957"/>
              <a:ext cx="51" cy="20"/>
            </a:xfrm>
            <a:custGeom>
              <a:avLst/>
              <a:gdLst>
                <a:gd name="T0" fmla="*/ 0 w 51"/>
                <a:gd name="T1" fmla="*/ 2 h 20"/>
                <a:gd name="T2" fmla="*/ 1 w 51"/>
                <a:gd name="T3" fmla="*/ 4 h 20"/>
                <a:gd name="T4" fmla="*/ 4 w 51"/>
                <a:gd name="T5" fmla="*/ 8 h 20"/>
                <a:gd name="T6" fmla="*/ 9 w 51"/>
                <a:gd name="T7" fmla="*/ 12 h 20"/>
                <a:gd name="T8" fmla="*/ 16 w 51"/>
                <a:gd name="T9" fmla="*/ 17 h 20"/>
                <a:gd name="T10" fmla="*/ 24 w 51"/>
                <a:gd name="T11" fmla="*/ 20 h 20"/>
                <a:gd name="T12" fmla="*/ 33 w 51"/>
                <a:gd name="T13" fmla="*/ 20 h 20"/>
                <a:gd name="T14" fmla="*/ 42 w 51"/>
                <a:gd name="T15" fmla="*/ 15 h 20"/>
                <a:gd name="T16" fmla="*/ 51 w 51"/>
                <a:gd name="T17" fmla="*/ 5 h 20"/>
                <a:gd name="T18" fmla="*/ 50 w 51"/>
                <a:gd name="T19" fmla="*/ 5 h 20"/>
                <a:gd name="T20" fmla="*/ 46 w 51"/>
                <a:gd name="T21" fmla="*/ 4 h 20"/>
                <a:gd name="T22" fmla="*/ 41 w 51"/>
                <a:gd name="T23" fmla="*/ 2 h 20"/>
                <a:gd name="T24" fmla="*/ 34 w 51"/>
                <a:gd name="T25" fmla="*/ 1 h 20"/>
                <a:gd name="T26" fmla="*/ 26 w 51"/>
                <a:gd name="T27" fmla="*/ 0 h 20"/>
                <a:gd name="T28" fmla="*/ 17 w 51"/>
                <a:gd name="T29" fmla="*/ 0 h 20"/>
                <a:gd name="T30" fmla="*/ 8 w 51"/>
                <a:gd name="T31" fmla="*/ 0 h 20"/>
                <a:gd name="T32" fmla="*/ 0 w 51"/>
                <a:gd name="T33" fmla="*/ 2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20">
                  <a:moveTo>
                    <a:pt x="0" y="2"/>
                  </a:moveTo>
                  <a:lnTo>
                    <a:pt x="1" y="4"/>
                  </a:lnTo>
                  <a:lnTo>
                    <a:pt x="4" y="8"/>
                  </a:lnTo>
                  <a:lnTo>
                    <a:pt x="9" y="12"/>
                  </a:lnTo>
                  <a:lnTo>
                    <a:pt x="16" y="17"/>
                  </a:lnTo>
                  <a:lnTo>
                    <a:pt x="24" y="20"/>
                  </a:lnTo>
                  <a:lnTo>
                    <a:pt x="33" y="20"/>
                  </a:lnTo>
                  <a:lnTo>
                    <a:pt x="42" y="15"/>
                  </a:lnTo>
                  <a:lnTo>
                    <a:pt x="51" y="5"/>
                  </a:lnTo>
                  <a:lnTo>
                    <a:pt x="50" y="5"/>
                  </a:lnTo>
                  <a:lnTo>
                    <a:pt x="46" y="4"/>
                  </a:lnTo>
                  <a:lnTo>
                    <a:pt x="41" y="2"/>
                  </a:lnTo>
                  <a:lnTo>
                    <a:pt x="34" y="1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5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2" name="Freeform 62">
              <a:extLst>
                <a:ext uri="{FF2B5EF4-FFF2-40B4-BE49-F238E27FC236}">
                  <a16:creationId xmlns:a16="http://schemas.microsoft.com/office/drawing/2014/main" id="{A3678DEA-66F1-4048-8F09-3BDEAC289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1853"/>
              <a:ext cx="40" cy="45"/>
            </a:xfrm>
            <a:custGeom>
              <a:avLst/>
              <a:gdLst>
                <a:gd name="T0" fmla="*/ 11 w 40"/>
                <a:gd name="T1" fmla="*/ 0 h 45"/>
                <a:gd name="T2" fmla="*/ 13 w 40"/>
                <a:gd name="T3" fmla="*/ 1 h 45"/>
                <a:gd name="T4" fmla="*/ 17 w 40"/>
                <a:gd name="T5" fmla="*/ 3 h 45"/>
                <a:gd name="T6" fmla="*/ 24 w 40"/>
                <a:gd name="T7" fmla="*/ 7 h 45"/>
                <a:gd name="T8" fmla="*/ 30 w 40"/>
                <a:gd name="T9" fmla="*/ 13 h 45"/>
                <a:gd name="T10" fmla="*/ 36 w 40"/>
                <a:gd name="T11" fmla="*/ 19 h 45"/>
                <a:gd name="T12" fmla="*/ 40 w 40"/>
                <a:gd name="T13" fmla="*/ 28 h 45"/>
                <a:gd name="T14" fmla="*/ 40 w 40"/>
                <a:gd name="T15" fmla="*/ 36 h 45"/>
                <a:gd name="T16" fmla="*/ 35 w 40"/>
                <a:gd name="T17" fmla="*/ 45 h 45"/>
                <a:gd name="T18" fmla="*/ 34 w 40"/>
                <a:gd name="T19" fmla="*/ 44 h 45"/>
                <a:gd name="T20" fmla="*/ 32 w 40"/>
                <a:gd name="T21" fmla="*/ 42 h 45"/>
                <a:gd name="T22" fmla="*/ 28 w 40"/>
                <a:gd name="T23" fmla="*/ 39 h 45"/>
                <a:gd name="T24" fmla="*/ 23 w 40"/>
                <a:gd name="T25" fmla="*/ 36 h 45"/>
                <a:gd name="T26" fmla="*/ 17 w 40"/>
                <a:gd name="T27" fmla="*/ 33 h 45"/>
                <a:gd name="T28" fmla="*/ 12 w 40"/>
                <a:gd name="T29" fmla="*/ 31 h 45"/>
                <a:gd name="T30" fmla="*/ 6 w 40"/>
                <a:gd name="T31" fmla="*/ 30 h 45"/>
                <a:gd name="T32" fmla="*/ 0 w 40"/>
                <a:gd name="T33" fmla="*/ 30 h 45"/>
                <a:gd name="T34" fmla="*/ 5 w 40"/>
                <a:gd name="T35" fmla="*/ 27 h 45"/>
                <a:gd name="T36" fmla="*/ 11 w 40"/>
                <a:gd name="T37" fmla="*/ 19 h 45"/>
                <a:gd name="T38" fmla="*/ 15 w 40"/>
                <a:gd name="T39" fmla="*/ 9 h 45"/>
                <a:gd name="T40" fmla="*/ 11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0" h="45">
                  <a:moveTo>
                    <a:pt x="11" y="0"/>
                  </a:moveTo>
                  <a:lnTo>
                    <a:pt x="13" y="1"/>
                  </a:lnTo>
                  <a:lnTo>
                    <a:pt x="17" y="3"/>
                  </a:lnTo>
                  <a:lnTo>
                    <a:pt x="24" y="7"/>
                  </a:lnTo>
                  <a:lnTo>
                    <a:pt x="30" y="13"/>
                  </a:lnTo>
                  <a:lnTo>
                    <a:pt x="36" y="19"/>
                  </a:lnTo>
                  <a:lnTo>
                    <a:pt x="40" y="28"/>
                  </a:lnTo>
                  <a:lnTo>
                    <a:pt x="40" y="36"/>
                  </a:lnTo>
                  <a:lnTo>
                    <a:pt x="35" y="45"/>
                  </a:lnTo>
                  <a:lnTo>
                    <a:pt x="34" y="44"/>
                  </a:lnTo>
                  <a:lnTo>
                    <a:pt x="32" y="42"/>
                  </a:lnTo>
                  <a:lnTo>
                    <a:pt x="28" y="39"/>
                  </a:lnTo>
                  <a:lnTo>
                    <a:pt x="23" y="36"/>
                  </a:lnTo>
                  <a:lnTo>
                    <a:pt x="17" y="33"/>
                  </a:lnTo>
                  <a:lnTo>
                    <a:pt x="12" y="31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5" y="27"/>
                  </a:lnTo>
                  <a:lnTo>
                    <a:pt x="11" y="19"/>
                  </a:lnTo>
                  <a:lnTo>
                    <a:pt x="15" y="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5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3" name="Freeform 63">
              <a:extLst>
                <a:ext uri="{FF2B5EF4-FFF2-40B4-BE49-F238E27FC236}">
                  <a16:creationId xmlns:a16="http://schemas.microsoft.com/office/drawing/2014/main" id="{76FFE81E-3D86-4783-BD59-0CF7B40E3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1864"/>
              <a:ext cx="30" cy="39"/>
            </a:xfrm>
            <a:custGeom>
              <a:avLst/>
              <a:gdLst>
                <a:gd name="T0" fmla="*/ 1 w 30"/>
                <a:gd name="T1" fmla="*/ 39 h 39"/>
                <a:gd name="T2" fmla="*/ 1 w 30"/>
                <a:gd name="T3" fmla="*/ 37 h 39"/>
                <a:gd name="T4" fmla="*/ 0 w 30"/>
                <a:gd name="T5" fmla="*/ 33 h 39"/>
                <a:gd name="T6" fmla="*/ 0 w 30"/>
                <a:gd name="T7" fmla="*/ 28 h 39"/>
                <a:gd name="T8" fmla="*/ 1 w 30"/>
                <a:gd name="T9" fmla="*/ 21 h 39"/>
                <a:gd name="T10" fmla="*/ 3 w 30"/>
                <a:gd name="T11" fmla="*/ 13 h 39"/>
                <a:gd name="T12" fmla="*/ 7 w 30"/>
                <a:gd name="T13" fmla="*/ 7 h 39"/>
                <a:gd name="T14" fmla="*/ 15 w 30"/>
                <a:gd name="T15" fmla="*/ 2 h 39"/>
                <a:gd name="T16" fmla="*/ 26 w 30"/>
                <a:gd name="T17" fmla="*/ 0 h 39"/>
                <a:gd name="T18" fmla="*/ 27 w 30"/>
                <a:gd name="T19" fmla="*/ 1 h 39"/>
                <a:gd name="T20" fmla="*/ 28 w 30"/>
                <a:gd name="T21" fmla="*/ 5 h 39"/>
                <a:gd name="T22" fmla="*/ 30 w 30"/>
                <a:gd name="T23" fmla="*/ 10 h 39"/>
                <a:gd name="T24" fmla="*/ 30 w 30"/>
                <a:gd name="T25" fmla="*/ 18 h 39"/>
                <a:gd name="T26" fmla="*/ 28 w 30"/>
                <a:gd name="T27" fmla="*/ 24 h 39"/>
                <a:gd name="T28" fmla="*/ 24 w 30"/>
                <a:gd name="T29" fmla="*/ 31 h 39"/>
                <a:gd name="T30" fmla="*/ 15 w 30"/>
                <a:gd name="T31" fmla="*/ 36 h 39"/>
                <a:gd name="T32" fmla="*/ 1 w 30"/>
                <a:gd name="T33" fmla="*/ 39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" h="39">
                  <a:moveTo>
                    <a:pt x="1" y="39"/>
                  </a:moveTo>
                  <a:lnTo>
                    <a:pt x="1" y="37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3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27" y="1"/>
                  </a:lnTo>
                  <a:lnTo>
                    <a:pt x="28" y="5"/>
                  </a:lnTo>
                  <a:lnTo>
                    <a:pt x="30" y="10"/>
                  </a:lnTo>
                  <a:lnTo>
                    <a:pt x="30" y="18"/>
                  </a:lnTo>
                  <a:lnTo>
                    <a:pt x="28" y="24"/>
                  </a:lnTo>
                  <a:lnTo>
                    <a:pt x="24" y="31"/>
                  </a:lnTo>
                  <a:lnTo>
                    <a:pt x="15" y="36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E5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4" name="Freeform 64">
              <a:extLst>
                <a:ext uri="{FF2B5EF4-FFF2-40B4-BE49-F238E27FC236}">
                  <a16:creationId xmlns:a16="http://schemas.microsoft.com/office/drawing/2014/main" id="{D7B6966F-DCA1-4116-AA32-685AE9192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" y="2163"/>
              <a:ext cx="267" cy="446"/>
            </a:xfrm>
            <a:custGeom>
              <a:avLst/>
              <a:gdLst>
                <a:gd name="T0" fmla="*/ 13 w 267"/>
                <a:gd name="T1" fmla="*/ 210 h 446"/>
                <a:gd name="T2" fmla="*/ 29 w 267"/>
                <a:gd name="T3" fmla="*/ 173 h 446"/>
                <a:gd name="T4" fmla="*/ 45 w 267"/>
                <a:gd name="T5" fmla="*/ 111 h 446"/>
                <a:gd name="T6" fmla="*/ 50 w 267"/>
                <a:gd name="T7" fmla="*/ 38 h 446"/>
                <a:gd name="T8" fmla="*/ 46 w 267"/>
                <a:gd name="T9" fmla="*/ 5 h 446"/>
                <a:gd name="T10" fmla="*/ 63 w 267"/>
                <a:gd name="T11" fmla="*/ 45 h 446"/>
                <a:gd name="T12" fmla="*/ 78 w 267"/>
                <a:gd name="T13" fmla="*/ 112 h 446"/>
                <a:gd name="T14" fmla="*/ 73 w 267"/>
                <a:gd name="T15" fmla="*/ 195 h 446"/>
                <a:gd name="T16" fmla="*/ 55 w 267"/>
                <a:gd name="T17" fmla="*/ 242 h 446"/>
                <a:gd name="T18" fmla="*/ 42 w 267"/>
                <a:gd name="T19" fmla="*/ 271 h 446"/>
                <a:gd name="T20" fmla="*/ 40 w 267"/>
                <a:gd name="T21" fmla="*/ 311 h 446"/>
                <a:gd name="T22" fmla="*/ 69 w 267"/>
                <a:gd name="T23" fmla="*/ 346 h 446"/>
                <a:gd name="T24" fmla="*/ 104 w 267"/>
                <a:gd name="T25" fmla="*/ 356 h 446"/>
                <a:gd name="T26" fmla="*/ 113 w 267"/>
                <a:gd name="T27" fmla="*/ 359 h 446"/>
                <a:gd name="T28" fmla="*/ 130 w 267"/>
                <a:gd name="T29" fmla="*/ 361 h 446"/>
                <a:gd name="T30" fmla="*/ 152 w 267"/>
                <a:gd name="T31" fmla="*/ 363 h 446"/>
                <a:gd name="T32" fmla="*/ 177 w 267"/>
                <a:gd name="T33" fmla="*/ 361 h 446"/>
                <a:gd name="T34" fmla="*/ 205 w 267"/>
                <a:gd name="T35" fmla="*/ 354 h 446"/>
                <a:gd name="T36" fmla="*/ 231 w 267"/>
                <a:gd name="T37" fmla="*/ 339 h 446"/>
                <a:gd name="T38" fmla="*/ 256 w 267"/>
                <a:gd name="T39" fmla="*/ 316 h 446"/>
                <a:gd name="T40" fmla="*/ 267 w 267"/>
                <a:gd name="T41" fmla="*/ 302 h 446"/>
                <a:gd name="T42" fmla="*/ 264 w 267"/>
                <a:gd name="T43" fmla="*/ 317 h 446"/>
                <a:gd name="T44" fmla="*/ 257 w 267"/>
                <a:gd name="T45" fmla="*/ 343 h 446"/>
                <a:gd name="T46" fmla="*/ 245 w 267"/>
                <a:gd name="T47" fmla="*/ 372 h 446"/>
                <a:gd name="T48" fmla="*/ 225 w 267"/>
                <a:gd name="T49" fmla="*/ 402 h 446"/>
                <a:gd name="T50" fmla="*/ 197 w 267"/>
                <a:gd name="T51" fmla="*/ 428 h 446"/>
                <a:gd name="T52" fmla="*/ 160 w 267"/>
                <a:gd name="T53" fmla="*/ 443 h 446"/>
                <a:gd name="T54" fmla="*/ 113 w 267"/>
                <a:gd name="T55" fmla="*/ 444 h 446"/>
                <a:gd name="T56" fmla="*/ 79 w 267"/>
                <a:gd name="T57" fmla="*/ 438 h 446"/>
                <a:gd name="T58" fmla="*/ 48 w 267"/>
                <a:gd name="T59" fmla="*/ 431 h 446"/>
                <a:gd name="T60" fmla="*/ 12 w 267"/>
                <a:gd name="T61" fmla="*/ 391 h 446"/>
                <a:gd name="T62" fmla="*/ 0 w 267"/>
                <a:gd name="T63" fmla="*/ 294 h 4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67" h="446">
                  <a:moveTo>
                    <a:pt x="11" y="215"/>
                  </a:moveTo>
                  <a:lnTo>
                    <a:pt x="13" y="210"/>
                  </a:lnTo>
                  <a:lnTo>
                    <a:pt x="21" y="196"/>
                  </a:lnTo>
                  <a:lnTo>
                    <a:pt x="29" y="173"/>
                  </a:lnTo>
                  <a:lnTo>
                    <a:pt x="38" y="144"/>
                  </a:lnTo>
                  <a:lnTo>
                    <a:pt x="45" y="111"/>
                  </a:lnTo>
                  <a:lnTo>
                    <a:pt x="50" y="75"/>
                  </a:lnTo>
                  <a:lnTo>
                    <a:pt x="50" y="38"/>
                  </a:lnTo>
                  <a:lnTo>
                    <a:pt x="43" y="0"/>
                  </a:lnTo>
                  <a:lnTo>
                    <a:pt x="46" y="5"/>
                  </a:lnTo>
                  <a:lnTo>
                    <a:pt x="54" y="21"/>
                  </a:lnTo>
                  <a:lnTo>
                    <a:pt x="63" y="45"/>
                  </a:lnTo>
                  <a:lnTo>
                    <a:pt x="72" y="76"/>
                  </a:lnTo>
                  <a:lnTo>
                    <a:pt x="78" y="112"/>
                  </a:lnTo>
                  <a:lnTo>
                    <a:pt x="79" y="152"/>
                  </a:lnTo>
                  <a:lnTo>
                    <a:pt x="73" y="195"/>
                  </a:lnTo>
                  <a:lnTo>
                    <a:pt x="57" y="238"/>
                  </a:lnTo>
                  <a:lnTo>
                    <a:pt x="55" y="242"/>
                  </a:lnTo>
                  <a:lnTo>
                    <a:pt x="48" y="253"/>
                  </a:lnTo>
                  <a:lnTo>
                    <a:pt x="42" y="271"/>
                  </a:lnTo>
                  <a:lnTo>
                    <a:pt x="38" y="290"/>
                  </a:lnTo>
                  <a:lnTo>
                    <a:pt x="40" y="311"/>
                  </a:lnTo>
                  <a:lnTo>
                    <a:pt x="49" y="329"/>
                  </a:lnTo>
                  <a:lnTo>
                    <a:pt x="69" y="346"/>
                  </a:lnTo>
                  <a:lnTo>
                    <a:pt x="103" y="356"/>
                  </a:lnTo>
                  <a:lnTo>
                    <a:pt x="104" y="356"/>
                  </a:lnTo>
                  <a:lnTo>
                    <a:pt x="108" y="357"/>
                  </a:lnTo>
                  <a:lnTo>
                    <a:pt x="113" y="359"/>
                  </a:lnTo>
                  <a:lnTo>
                    <a:pt x="120" y="360"/>
                  </a:lnTo>
                  <a:lnTo>
                    <a:pt x="130" y="361"/>
                  </a:lnTo>
                  <a:lnTo>
                    <a:pt x="140" y="362"/>
                  </a:lnTo>
                  <a:lnTo>
                    <a:pt x="152" y="363"/>
                  </a:lnTo>
                  <a:lnTo>
                    <a:pt x="164" y="362"/>
                  </a:lnTo>
                  <a:lnTo>
                    <a:pt x="177" y="361"/>
                  </a:lnTo>
                  <a:lnTo>
                    <a:pt x="191" y="358"/>
                  </a:lnTo>
                  <a:lnTo>
                    <a:pt x="205" y="354"/>
                  </a:lnTo>
                  <a:lnTo>
                    <a:pt x="218" y="348"/>
                  </a:lnTo>
                  <a:lnTo>
                    <a:pt x="231" y="339"/>
                  </a:lnTo>
                  <a:lnTo>
                    <a:pt x="245" y="329"/>
                  </a:lnTo>
                  <a:lnTo>
                    <a:pt x="256" y="316"/>
                  </a:lnTo>
                  <a:lnTo>
                    <a:pt x="267" y="300"/>
                  </a:lnTo>
                  <a:lnTo>
                    <a:pt x="267" y="302"/>
                  </a:lnTo>
                  <a:lnTo>
                    <a:pt x="266" y="309"/>
                  </a:lnTo>
                  <a:lnTo>
                    <a:pt x="264" y="317"/>
                  </a:lnTo>
                  <a:lnTo>
                    <a:pt x="261" y="329"/>
                  </a:lnTo>
                  <a:lnTo>
                    <a:pt x="257" y="343"/>
                  </a:lnTo>
                  <a:lnTo>
                    <a:pt x="252" y="357"/>
                  </a:lnTo>
                  <a:lnTo>
                    <a:pt x="245" y="372"/>
                  </a:lnTo>
                  <a:lnTo>
                    <a:pt x="235" y="388"/>
                  </a:lnTo>
                  <a:lnTo>
                    <a:pt x="225" y="402"/>
                  </a:lnTo>
                  <a:lnTo>
                    <a:pt x="212" y="417"/>
                  </a:lnTo>
                  <a:lnTo>
                    <a:pt x="197" y="428"/>
                  </a:lnTo>
                  <a:lnTo>
                    <a:pt x="180" y="437"/>
                  </a:lnTo>
                  <a:lnTo>
                    <a:pt x="160" y="443"/>
                  </a:lnTo>
                  <a:lnTo>
                    <a:pt x="138" y="446"/>
                  </a:lnTo>
                  <a:lnTo>
                    <a:pt x="113" y="444"/>
                  </a:lnTo>
                  <a:lnTo>
                    <a:pt x="84" y="438"/>
                  </a:lnTo>
                  <a:lnTo>
                    <a:pt x="79" y="438"/>
                  </a:lnTo>
                  <a:lnTo>
                    <a:pt x="66" y="437"/>
                  </a:lnTo>
                  <a:lnTo>
                    <a:pt x="48" y="431"/>
                  </a:lnTo>
                  <a:lnTo>
                    <a:pt x="29" y="417"/>
                  </a:lnTo>
                  <a:lnTo>
                    <a:pt x="12" y="391"/>
                  </a:lnTo>
                  <a:lnTo>
                    <a:pt x="1" y="352"/>
                  </a:lnTo>
                  <a:lnTo>
                    <a:pt x="0" y="294"/>
                  </a:lnTo>
                  <a:lnTo>
                    <a:pt x="11" y="215"/>
                  </a:lnTo>
                  <a:close/>
                </a:path>
              </a:pathLst>
            </a:custGeom>
            <a:solidFill>
              <a:srgbClr val="004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5" name="Freeform 65">
              <a:extLst>
                <a:ext uri="{FF2B5EF4-FFF2-40B4-BE49-F238E27FC236}">
                  <a16:creationId xmlns:a16="http://schemas.microsoft.com/office/drawing/2014/main" id="{75CDB382-9E61-4AED-B10C-8B1461EBB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469"/>
              <a:ext cx="159" cy="105"/>
            </a:xfrm>
            <a:custGeom>
              <a:avLst/>
              <a:gdLst>
                <a:gd name="T0" fmla="*/ 0 w 159"/>
                <a:gd name="T1" fmla="*/ 0 h 105"/>
                <a:gd name="T2" fmla="*/ 3 w 159"/>
                <a:gd name="T3" fmla="*/ 4 h 105"/>
                <a:gd name="T4" fmla="*/ 13 w 159"/>
                <a:gd name="T5" fmla="*/ 13 h 105"/>
                <a:gd name="T6" fmla="*/ 28 w 159"/>
                <a:gd name="T7" fmla="*/ 26 h 105"/>
                <a:gd name="T8" fmla="*/ 49 w 159"/>
                <a:gd name="T9" fmla="*/ 41 h 105"/>
                <a:gd name="T10" fmla="*/ 73 w 159"/>
                <a:gd name="T11" fmla="*/ 54 h 105"/>
                <a:gd name="T12" fmla="*/ 99 w 159"/>
                <a:gd name="T13" fmla="*/ 64 h 105"/>
                <a:gd name="T14" fmla="*/ 128 w 159"/>
                <a:gd name="T15" fmla="*/ 69 h 105"/>
                <a:gd name="T16" fmla="*/ 159 w 159"/>
                <a:gd name="T17" fmla="*/ 67 h 105"/>
                <a:gd name="T18" fmla="*/ 155 w 159"/>
                <a:gd name="T19" fmla="*/ 73 h 105"/>
                <a:gd name="T20" fmla="*/ 142 w 159"/>
                <a:gd name="T21" fmla="*/ 84 h 105"/>
                <a:gd name="T22" fmla="*/ 124 w 159"/>
                <a:gd name="T23" fmla="*/ 96 h 105"/>
                <a:gd name="T24" fmla="*/ 101 w 159"/>
                <a:gd name="T25" fmla="*/ 105 h 105"/>
                <a:gd name="T26" fmla="*/ 77 w 159"/>
                <a:gd name="T27" fmla="*/ 105 h 105"/>
                <a:gd name="T28" fmla="*/ 50 w 159"/>
                <a:gd name="T29" fmla="*/ 91 h 105"/>
                <a:gd name="T30" fmla="*/ 23 w 159"/>
                <a:gd name="T31" fmla="*/ 57 h 105"/>
                <a:gd name="T32" fmla="*/ 0 w 159"/>
                <a:gd name="T33" fmla="*/ 0 h 10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9" h="105">
                  <a:moveTo>
                    <a:pt x="0" y="0"/>
                  </a:moveTo>
                  <a:lnTo>
                    <a:pt x="3" y="4"/>
                  </a:lnTo>
                  <a:lnTo>
                    <a:pt x="13" y="13"/>
                  </a:lnTo>
                  <a:lnTo>
                    <a:pt x="28" y="26"/>
                  </a:lnTo>
                  <a:lnTo>
                    <a:pt x="49" y="41"/>
                  </a:lnTo>
                  <a:lnTo>
                    <a:pt x="73" y="54"/>
                  </a:lnTo>
                  <a:lnTo>
                    <a:pt x="99" y="64"/>
                  </a:lnTo>
                  <a:lnTo>
                    <a:pt x="128" y="69"/>
                  </a:lnTo>
                  <a:lnTo>
                    <a:pt x="159" y="67"/>
                  </a:lnTo>
                  <a:lnTo>
                    <a:pt x="155" y="73"/>
                  </a:lnTo>
                  <a:lnTo>
                    <a:pt x="142" y="84"/>
                  </a:lnTo>
                  <a:lnTo>
                    <a:pt x="124" y="96"/>
                  </a:lnTo>
                  <a:lnTo>
                    <a:pt x="101" y="105"/>
                  </a:lnTo>
                  <a:lnTo>
                    <a:pt x="77" y="105"/>
                  </a:lnTo>
                  <a:lnTo>
                    <a:pt x="50" y="91"/>
                  </a:lnTo>
                  <a:lnTo>
                    <a:pt x="23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6" name="Freeform 66">
              <a:extLst>
                <a:ext uri="{FF2B5EF4-FFF2-40B4-BE49-F238E27FC236}">
                  <a16:creationId xmlns:a16="http://schemas.microsoft.com/office/drawing/2014/main" id="{46C2BA93-B4EC-4CB4-AFF5-C4D35B8FC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" y="2145"/>
              <a:ext cx="129" cy="243"/>
            </a:xfrm>
            <a:custGeom>
              <a:avLst/>
              <a:gdLst>
                <a:gd name="T0" fmla="*/ 0 w 129"/>
                <a:gd name="T1" fmla="*/ 233 h 243"/>
                <a:gd name="T2" fmla="*/ 2 w 129"/>
                <a:gd name="T3" fmla="*/ 234 h 243"/>
                <a:gd name="T4" fmla="*/ 7 w 129"/>
                <a:gd name="T5" fmla="*/ 236 h 243"/>
                <a:gd name="T6" fmla="*/ 15 w 129"/>
                <a:gd name="T7" fmla="*/ 239 h 243"/>
                <a:gd name="T8" fmla="*/ 27 w 129"/>
                <a:gd name="T9" fmla="*/ 241 h 243"/>
                <a:gd name="T10" fmla="*/ 39 w 129"/>
                <a:gd name="T11" fmla="*/ 243 h 243"/>
                <a:gd name="T12" fmla="*/ 52 w 129"/>
                <a:gd name="T13" fmla="*/ 243 h 243"/>
                <a:gd name="T14" fmla="*/ 66 w 129"/>
                <a:gd name="T15" fmla="*/ 241 h 243"/>
                <a:gd name="T16" fmla="*/ 80 w 129"/>
                <a:gd name="T17" fmla="*/ 236 h 243"/>
                <a:gd name="T18" fmla="*/ 93 w 129"/>
                <a:gd name="T19" fmla="*/ 227 h 243"/>
                <a:gd name="T20" fmla="*/ 105 w 129"/>
                <a:gd name="T21" fmla="*/ 214 h 243"/>
                <a:gd name="T22" fmla="*/ 115 w 129"/>
                <a:gd name="T23" fmla="*/ 195 h 243"/>
                <a:gd name="T24" fmla="*/ 123 w 129"/>
                <a:gd name="T25" fmla="*/ 170 h 243"/>
                <a:gd name="T26" fmla="*/ 127 w 129"/>
                <a:gd name="T27" fmla="*/ 140 h 243"/>
                <a:gd name="T28" fmla="*/ 129 w 129"/>
                <a:gd name="T29" fmla="*/ 102 h 243"/>
                <a:gd name="T30" fmla="*/ 126 w 129"/>
                <a:gd name="T31" fmla="*/ 55 h 243"/>
                <a:gd name="T32" fmla="*/ 118 w 129"/>
                <a:gd name="T33" fmla="*/ 0 h 243"/>
                <a:gd name="T34" fmla="*/ 118 w 129"/>
                <a:gd name="T35" fmla="*/ 10 h 243"/>
                <a:gd name="T36" fmla="*/ 117 w 129"/>
                <a:gd name="T37" fmla="*/ 37 h 243"/>
                <a:gd name="T38" fmla="*/ 114 w 129"/>
                <a:gd name="T39" fmla="*/ 75 h 243"/>
                <a:gd name="T40" fmla="*/ 107 w 129"/>
                <a:gd name="T41" fmla="*/ 118 h 243"/>
                <a:gd name="T42" fmla="*/ 93 w 129"/>
                <a:gd name="T43" fmla="*/ 161 h 243"/>
                <a:gd name="T44" fmla="*/ 72 w 129"/>
                <a:gd name="T45" fmla="*/ 198 h 243"/>
                <a:gd name="T46" fmla="*/ 42 w 129"/>
                <a:gd name="T47" fmla="*/ 224 h 243"/>
                <a:gd name="T48" fmla="*/ 0 w 129"/>
                <a:gd name="T49" fmla="*/ 233 h 2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243">
                  <a:moveTo>
                    <a:pt x="0" y="233"/>
                  </a:moveTo>
                  <a:lnTo>
                    <a:pt x="2" y="234"/>
                  </a:lnTo>
                  <a:lnTo>
                    <a:pt x="7" y="236"/>
                  </a:lnTo>
                  <a:lnTo>
                    <a:pt x="15" y="239"/>
                  </a:lnTo>
                  <a:lnTo>
                    <a:pt x="27" y="241"/>
                  </a:lnTo>
                  <a:lnTo>
                    <a:pt x="39" y="243"/>
                  </a:lnTo>
                  <a:lnTo>
                    <a:pt x="52" y="243"/>
                  </a:lnTo>
                  <a:lnTo>
                    <a:pt x="66" y="241"/>
                  </a:lnTo>
                  <a:lnTo>
                    <a:pt x="80" y="236"/>
                  </a:lnTo>
                  <a:lnTo>
                    <a:pt x="93" y="227"/>
                  </a:lnTo>
                  <a:lnTo>
                    <a:pt x="105" y="214"/>
                  </a:lnTo>
                  <a:lnTo>
                    <a:pt x="115" y="195"/>
                  </a:lnTo>
                  <a:lnTo>
                    <a:pt x="123" y="170"/>
                  </a:lnTo>
                  <a:lnTo>
                    <a:pt x="127" y="140"/>
                  </a:lnTo>
                  <a:lnTo>
                    <a:pt x="129" y="102"/>
                  </a:lnTo>
                  <a:lnTo>
                    <a:pt x="126" y="55"/>
                  </a:lnTo>
                  <a:lnTo>
                    <a:pt x="118" y="0"/>
                  </a:lnTo>
                  <a:lnTo>
                    <a:pt x="118" y="10"/>
                  </a:lnTo>
                  <a:lnTo>
                    <a:pt x="117" y="37"/>
                  </a:lnTo>
                  <a:lnTo>
                    <a:pt x="114" y="75"/>
                  </a:lnTo>
                  <a:lnTo>
                    <a:pt x="107" y="118"/>
                  </a:lnTo>
                  <a:lnTo>
                    <a:pt x="93" y="161"/>
                  </a:lnTo>
                  <a:lnTo>
                    <a:pt x="72" y="198"/>
                  </a:lnTo>
                  <a:lnTo>
                    <a:pt x="42" y="224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004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7" name="Freeform 67">
              <a:extLst>
                <a:ext uri="{FF2B5EF4-FFF2-40B4-BE49-F238E27FC236}">
                  <a16:creationId xmlns:a16="http://schemas.microsoft.com/office/drawing/2014/main" id="{2254B3E0-D8CF-4034-9EB2-E3D6B8F85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2069"/>
              <a:ext cx="276" cy="175"/>
            </a:xfrm>
            <a:custGeom>
              <a:avLst/>
              <a:gdLst>
                <a:gd name="T0" fmla="*/ 0 w 276"/>
                <a:gd name="T1" fmla="*/ 0 h 175"/>
                <a:gd name="T2" fmla="*/ 2 w 276"/>
                <a:gd name="T3" fmla="*/ 3 h 175"/>
                <a:gd name="T4" fmla="*/ 7 w 276"/>
                <a:gd name="T5" fmla="*/ 11 h 175"/>
                <a:gd name="T6" fmla="*/ 15 w 276"/>
                <a:gd name="T7" fmla="*/ 23 h 175"/>
                <a:gd name="T8" fmla="*/ 26 w 276"/>
                <a:gd name="T9" fmla="*/ 40 h 175"/>
                <a:gd name="T10" fmla="*/ 40 w 276"/>
                <a:gd name="T11" fmla="*/ 58 h 175"/>
                <a:gd name="T12" fmla="*/ 56 w 276"/>
                <a:gd name="T13" fmla="*/ 79 h 175"/>
                <a:gd name="T14" fmla="*/ 73 w 276"/>
                <a:gd name="T15" fmla="*/ 98 h 175"/>
                <a:gd name="T16" fmla="*/ 93 w 276"/>
                <a:gd name="T17" fmla="*/ 119 h 175"/>
                <a:gd name="T18" fmla="*/ 114 w 276"/>
                <a:gd name="T19" fmla="*/ 136 h 175"/>
                <a:gd name="T20" fmla="*/ 136 w 276"/>
                <a:gd name="T21" fmla="*/ 153 h 175"/>
                <a:gd name="T22" fmla="*/ 158 w 276"/>
                <a:gd name="T23" fmla="*/ 165 h 175"/>
                <a:gd name="T24" fmla="*/ 182 w 276"/>
                <a:gd name="T25" fmla="*/ 172 h 175"/>
                <a:gd name="T26" fmla="*/ 206 w 276"/>
                <a:gd name="T27" fmla="*/ 175 h 175"/>
                <a:gd name="T28" fmla="*/ 230 w 276"/>
                <a:gd name="T29" fmla="*/ 171 h 175"/>
                <a:gd name="T30" fmla="*/ 254 w 276"/>
                <a:gd name="T31" fmla="*/ 159 h 175"/>
                <a:gd name="T32" fmla="*/ 276 w 276"/>
                <a:gd name="T33" fmla="*/ 139 h 175"/>
                <a:gd name="T34" fmla="*/ 274 w 276"/>
                <a:gd name="T35" fmla="*/ 139 h 175"/>
                <a:gd name="T36" fmla="*/ 270 w 276"/>
                <a:gd name="T37" fmla="*/ 139 h 175"/>
                <a:gd name="T38" fmla="*/ 262 w 276"/>
                <a:gd name="T39" fmla="*/ 139 h 175"/>
                <a:gd name="T40" fmla="*/ 252 w 276"/>
                <a:gd name="T41" fmla="*/ 139 h 175"/>
                <a:gd name="T42" fmla="*/ 239 w 276"/>
                <a:gd name="T43" fmla="*/ 138 h 175"/>
                <a:gd name="T44" fmla="*/ 224 w 276"/>
                <a:gd name="T45" fmla="*/ 136 h 175"/>
                <a:gd name="T46" fmla="*/ 208 w 276"/>
                <a:gd name="T47" fmla="*/ 133 h 175"/>
                <a:gd name="T48" fmla="*/ 189 w 276"/>
                <a:gd name="T49" fmla="*/ 128 h 175"/>
                <a:gd name="T50" fmla="*/ 169 w 276"/>
                <a:gd name="T51" fmla="*/ 121 h 175"/>
                <a:gd name="T52" fmla="*/ 147 w 276"/>
                <a:gd name="T53" fmla="*/ 113 h 175"/>
                <a:gd name="T54" fmla="*/ 123 w 276"/>
                <a:gd name="T55" fmla="*/ 101 h 175"/>
                <a:gd name="T56" fmla="*/ 100 w 276"/>
                <a:gd name="T57" fmla="*/ 87 h 175"/>
                <a:gd name="T58" fmla="*/ 75 w 276"/>
                <a:gd name="T59" fmla="*/ 71 h 175"/>
                <a:gd name="T60" fmla="*/ 50 w 276"/>
                <a:gd name="T61" fmla="*/ 50 h 175"/>
                <a:gd name="T62" fmla="*/ 26 w 276"/>
                <a:gd name="T63" fmla="*/ 27 h 175"/>
                <a:gd name="T64" fmla="*/ 0 w 276"/>
                <a:gd name="T65" fmla="*/ 0 h 1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76" h="175">
                  <a:moveTo>
                    <a:pt x="0" y="0"/>
                  </a:moveTo>
                  <a:lnTo>
                    <a:pt x="2" y="3"/>
                  </a:lnTo>
                  <a:lnTo>
                    <a:pt x="7" y="11"/>
                  </a:lnTo>
                  <a:lnTo>
                    <a:pt x="15" y="23"/>
                  </a:lnTo>
                  <a:lnTo>
                    <a:pt x="26" y="40"/>
                  </a:lnTo>
                  <a:lnTo>
                    <a:pt x="40" y="58"/>
                  </a:lnTo>
                  <a:lnTo>
                    <a:pt x="56" y="79"/>
                  </a:lnTo>
                  <a:lnTo>
                    <a:pt x="73" y="98"/>
                  </a:lnTo>
                  <a:lnTo>
                    <a:pt x="93" y="119"/>
                  </a:lnTo>
                  <a:lnTo>
                    <a:pt x="114" y="136"/>
                  </a:lnTo>
                  <a:lnTo>
                    <a:pt x="136" y="153"/>
                  </a:lnTo>
                  <a:lnTo>
                    <a:pt x="158" y="165"/>
                  </a:lnTo>
                  <a:lnTo>
                    <a:pt x="182" y="172"/>
                  </a:lnTo>
                  <a:lnTo>
                    <a:pt x="206" y="175"/>
                  </a:lnTo>
                  <a:lnTo>
                    <a:pt x="230" y="171"/>
                  </a:lnTo>
                  <a:lnTo>
                    <a:pt x="254" y="159"/>
                  </a:lnTo>
                  <a:lnTo>
                    <a:pt x="276" y="139"/>
                  </a:lnTo>
                  <a:lnTo>
                    <a:pt x="274" y="139"/>
                  </a:lnTo>
                  <a:lnTo>
                    <a:pt x="270" y="139"/>
                  </a:lnTo>
                  <a:lnTo>
                    <a:pt x="262" y="139"/>
                  </a:lnTo>
                  <a:lnTo>
                    <a:pt x="252" y="139"/>
                  </a:lnTo>
                  <a:lnTo>
                    <a:pt x="239" y="138"/>
                  </a:lnTo>
                  <a:lnTo>
                    <a:pt x="224" y="136"/>
                  </a:lnTo>
                  <a:lnTo>
                    <a:pt x="208" y="133"/>
                  </a:lnTo>
                  <a:lnTo>
                    <a:pt x="189" y="128"/>
                  </a:lnTo>
                  <a:lnTo>
                    <a:pt x="169" y="121"/>
                  </a:lnTo>
                  <a:lnTo>
                    <a:pt x="147" y="113"/>
                  </a:lnTo>
                  <a:lnTo>
                    <a:pt x="123" y="101"/>
                  </a:lnTo>
                  <a:lnTo>
                    <a:pt x="100" y="87"/>
                  </a:lnTo>
                  <a:lnTo>
                    <a:pt x="75" y="71"/>
                  </a:lnTo>
                  <a:lnTo>
                    <a:pt x="50" y="50"/>
                  </a:lnTo>
                  <a:lnTo>
                    <a:pt x="26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8" name="Freeform 68">
              <a:extLst>
                <a:ext uri="{FF2B5EF4-FFF2-40B4-BE49-F238E27FC236}">
                  <a16:creationId xmlns:a16="http://schemas.microsoft.com/office/drawing/2014/main" id="{546EDB2C-BD81-4868-8C48-3568E26C7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1769"/>
              <a:ext cx="19" cy="117"/>
            </a:xfrm>
            <a:custGeom>
              <a:avLst/>
              <a:gdLst>
                <a:gd name="T0" fmla="*/ 5 w 19"/>
                <a:gd name="T1" fmla="*/ 0 h 117"/>
                <a:gd name="T2" fmla="*/ 7 w 19"/>
                <a:gd name="T3" fmla="*/ 11 h 117"/>
                <a:gd name="T4" fmla="*/ 11 w 19"/>
                <a:gd name="T5" fmla="*/ 41 h 117"/>
                <a:gd name="T6" fmla="*/ 10 w 19"/>
                <a:gd name="T7" fmla="*/ 79 h 117"/>
                <a:gd name="T8" fmla="*/ 0 w 19"/>
                <a:gd name="T9" fmla="*/ 117 h 117"/>
                <a:gd name="T10" fmla="*/ 2 w 19"/>
                <a:gd name="T11" fmla="*/ 114 h 117"/>
                <a:gd name="T12" fmla="*/ 6 w 19"/>
                <a:gd name="T13" fmla="*/ 106 h 117"/>
                <a:gd name="T14" fmla="*/ 11 w 19"/>
                <a:gd name="T15" fmla="*/ 95 h 117"/>
                <a:gd name="T16" fmla="*/ 16 w 19"/>
                <a:gd name="T17" fmla="*/ 80 h 117"/>
                <a:gd name="T18" fmla="*/ 19 w 19"/>
                <a:gd name="T19" fmla="*/ 62 h 117"/>
                <a:gd name="T20" fmla="*/ 19 w 19"/>
                <a:gd name="T21" fmla="*/ 43 h 117"/>
                <a:gd name="T22" fmla="*/ 15 w 19"/>
                <a:gd name="T23" fmla="*/ 21 h 117"/>
                <a:gd name="T24" fmla="*/ 5 w 19"/>
                <a:gd name="T25" fmla="*/ 0 h 1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" h="117">
                  <a:moveTo>
                    <a:pt x="5" y="0"/>
                  </a:moveTo>
                  <a:lnTo>
                    <a:pt x="7" y="11"/>
                  </a:lnTo>
                  <a:lnTo>
                    <a:pt x="11" y="41"/>
                  </a:lnTo>
                  <a:lnTo>
                    <a:pt x="10" y="79"/>
                  </a:lnTo>
                  <a:lnTo>
                    <a:pt x="0" y="117"/>
                  </a:lnTo>
                  <a:lnTo>
                    <a:pt x="2" y="114"/>
                  </a:lnTo>
                  <a:lnTo>
                    <a:pt x="6" y="106"/>
                  </a:lnTo>
                  <a:lnTo>
                    <a:pt x="11" y="95"/>
                  </a:lnTo>
                  <a:lnTo>
                    <a:pt x="16" y="80"/>
                  </a:lnTo>
                  <a:lnTo>
                    <a:pt x="19" y="62"/>
                  </a:lnTo>
                  <a:lnTo>
                    <a:pt x="19" y="43"/>
                  </a:lnTo>
                  <a:lnTo>
                    <a:pt x="15" y="2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9" name="Freeform 69">
              <a:extLst>
                <a:ext uri="{FF2B5EF4-FFF2-40B4-BE49-F238E27FC236}">
                  <a16:creationId xmlns:a16="http://schemas.microsoft.com/office/drawing/2014/main" id="{3AD307D3-F824-41EC-A56D-E1DB0E0B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1691"/>
              <a:ext cx="137" cy="55"/>
            </a:xfrm>
            <a:custGeom>
              <a:avLst/>
              <a:gdLst>
                <a:gd name="T0" fmla="*/ 137 w 137"/>
                <a:gd name="T1" fmla="*/ 55 h 55"/>
                <a:gd name="T2" fmla="*/ 135 w 137"/>
                <a:gd name="T3" fmla="*/ 52 h 55"/>
                <a:gd name="T4" fmla="*/ 129 w 137"/>
                <a:gd name="T5" fmla="*/ 45 h 55"/>
                <a:gd name="T6" fmla="*/ 119 w 137"/>
                <a:gd name="T7" fmla="*/ 33 h 55"/>
                <a:gd name="T8" fmla="*/ 106 w 137"/>
                <a:gd name="T9" fmla="*/ 22 h 55"/>
                <a:gd name="T10" fmla="*/ 87 w 137"/>
                <a:gd name="T11" fmla="*/ 11 h 55"/>
                <a:gd name="T12" fmla="*/ 64 w 137"/>
                <a:gd name="T13" fmla="*/ 4 h 55"/>
                <a:gd name="T14" fmla="*/ 35 w 137"/>
                <a:gd name="T15" fmla="*/ 0 h 55"/>
                <a:gd name="T16" fmla="*/ 0 w 137"/>
                <a:gd name="T17" fmla="*/ 4 h 55"/>
                <a:gd name="T18" fmla="*/ 4 w 137"/>
                <a:gd name="T19" fmla="*/ 4 h 55"/>
                <a:gd name="T20" fmla="*/ 13 w 137"/>
                <a:gd name="T21" fmla="*/ 3 h 55"/>
                <a:gd name="T22" fmla="*/ 29 w 137"/>
                <a:gd name="T23" fmla="*/ 3 h 55"/>
                <a:gd name="T24" fmla="*/ 48 w 137"/>
                <a:gd name="T25" fmla="*/ 5 h 55"/>
                <a:gd name="T26" fmla="*/ 70 w 137"/>
                <a:gd name="T27" fmla="*/ 10 h 55"/>
                <a:gd name="T28" fmla="*/ 92 w 137"/>
                <a:gd name="T29" fmla="*/ 20 h 55"/>
                <a:gd name="T30" fmla="*/ 115 w 137"/>
                <a:gd name="T31" fmla="*/ 34 h 55"/>
                <a:gd name="T32" fmla="*/ 137 w 137"/>
                <a:gd name="T33" fmla="*/ 55 h 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7" h="55">
                  <a:moveTo>
                    <a:pt x="137" y="55"/>
                  </a:moveTo>
                  <a:lnTo>
                    <a:pt x="135" y="52"/>
                  </a:lnTo>
                  <a:lnTo>
                    <a:pt x="129" y="45"/>
                  </a:lnTo>
                  <a:lnTo>
                    <a:pt x="119" y="33"/>
                  </a:lnTo>
                  <a:lnTo>
                    <a:pt x="106" y="22"/>
                  </a:lnTo>
                  <a:lnTo>
                    <a:pt x="87" y="11"/>
                  </a:lnTo>
                  <a:lnTo>
                    <a:pt x="64" y="4"/>
                  </a:lnTo>
                  <a:lnTo>
                    <a:pt x="35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13" y="3"/>
                  </a:lnTo>
                  <a:lnTo>
                    <a:pt x="29" y="3"/>
                  </a:lnTo>
                  <a:lnTo>
                    <a:pt x="48" y="5"/>
                  </a:lnTo>
                  <a:lnTo>
                    <a:pt x="70" y="10"/>
                  </a:lnTo>
                  <a:lnTo>
                    <a:pt x="92" y="20"/>
                  </a:lnTo>
                  <a:lnTo>
                    <a:pt x="115" y="34"/>
                  </a:lnTo>
                  <a:lnTo>
                    <a:pt x="137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0" name="Freeform 70">
              <a:extLst>
                <a:ext uri="{FF2B5EF4-FFF2-40B4-BE49-F238E27FC236}">
                  <a16:creationId xmlns:a16="http://schemas.microsoft.com/office/drawing/2014/main" id="{45DC19D1-887F-4157-AA54-9BB048B42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1705"/>
              <a:ext cx="109" cy="148"/>
            </a:xfrm>
            <a:custGeom>
              <a:avLst/>
              <a:gdLst>
                <a:gd name="T0" fmla="*/ 109 w 109"/>
                <a:gd name="T1" fmla="*/ 0 h 148"/>
                <a:gd name="T2" fmla="*/ 103 w 109"/>
                <a:gd name="T3" fmla="*/ 1 h 148"/>
                <a:gd name="T4" fmla="*/ 89 w 109"/>
                <a:gd name="T5" fmla="*/ 6 h 148"/>
                <a:gd name="T6" fmla="*/ 67 w 109"/>
                <a:gd name="T7" fmla="*/ 14 h 148"/>
                <a:gd name="T8" fmla="*/ 45 w 109"/>
                <a:gd name="T9" fmla="*/ 29 h 148"/>
                <a:gd name="T10" fmla="*/ 24 w 109"/>
                <a:gd name="T11" fmla="*/ 48 h 148"/>
                <a:gd name="T12" fmla="*/ 9 w 109"/>
                <a:gd name="T13" fmla="*/ 74 h 148"/>
                <a:gd name="T14" fmla="*/ 2 w 109"/>
                <a:gd name="T15" fmla="*/ 107 h 148"/>
                <a:gd name="T16" fmla="*/ 10 w 109"/>
                <a:gd name="T17" fmla="*/ 148 h 148"/>
                <a:gd name="T18" fmla="*/ 8 w 109"/>
                <a:gd name="T19" fmla="*/ 142 h 148"/>
                <a:gd name="T20" fmla="*/ 3 w 109"/>
                <a:gd name="T21" fmla="*/ 125 h 148"/>
                <a:gd name="T22" fmla="*/ 0 w 109"/>
                <a:gd name="T23" fmla="*/ 102 h 148"/>
                <a:gd name="T24" fmla="*/ 2 w 109"/>
                <a:gd name="T25" fmla="*/ 75 h 148"/>
                <a:gd name="T26" fmla="*/ 11 w 109"/>
                <a:gd name="T27" fmla="*/ 48 h 148"/>
                <a:gd name="T28" fmla="*/ 29 w 109"/>
                <a:gd name="T29" fmla="*/ 24 h 148"/>
                <a:gd name="T30" fmla="*/ 61 w 109"/>
                <a:gd name="T31" fmla="*/ 7 h 148"/>
                <a:gd name="T32" fmla="*/ 109 w 109"/>
                <a:gd name="T33" fmla="*/ 0 h 1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9" h="148">
                  <a:moveTo>
                    <a:pt x="109" y="0"/>
                  </a:moveTo>
                  <a:lnTo>
                    <a:pt x="103" y="1"/>
                  </a:lnTo>
                  <a:lnTo>
                    <a:pt x="89" y="6"/>
                  </a:lnTo>
                  <a:lnTo>
                    <a:pt x="67" y="14"/>
                  </a:lnTo>
                  <a:lnTo>
                    <a:pt x="45" y="29"/>
                  </a:lnTo>
                  <a:lnTo>
                    <a:pt x="24" y="48"/>
                  </a:lnTo>
                  <a:lnTo>
                    <a:pt x="9" y="74"/>
                  </a:lnTo>
                  <a:lnTo>
                    <a:pt x="2" y="107"/>
                  </a:lnTo>
                  <a:lnTo>
                    <a:pt x="10" y="148"/>
                  </a:lnTo>
                  <a:lnTo>
                    <a:pt x="8" y="142"/>
                  </a:lnTo>
                  <a:lnTo>
                    <a:pt x="3" y="125"/>
                  </a:lnTo>
                  <a:lnTo>
                    <a:pt x="0" y="102"/>
                  </a:lnTo>
                  <a:lnTo>
                    <a:pt x="2" y="75"/>
                  </a:lnTo>
                  <a:lnTo>
                    <a:pt x="11" y="48"/>
                  </a:lnTo>
                  <a:lnTo>
                    <a:pt x="29" y="24"/>
                  </a:lnTo>
                  <a:lnTo>
                    <a:pt x="61" y="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1" name="Freeform 71">
              <a:extLst>
                <a:ext uri="{FF2B5EF4-FFF2-40B4-BE49-F238E27FC236}">
                  <a16:creationId xmlns:a16="http://schemas.microsoft.com/office/drawing/2014/main" id="{3A1B5032-A025-4F8B-9518-219E4EB93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" y="1840"/>
              <a:ext cx="47" cy="84"/>
            </a:xfrm>
            <a:custGeom>
              <a:avLst/>
              <a:gdLst>
                <a:gd name="T0" fmla="*/ 47 w 47"/>
                <a:gd name="T1" fmla="*/ 23 h 84"/>
                <a:gd name="T2" fmla="*/ 47 w 47"/>
                <a:gd name="T3" fmla="*/ 22 h 84"/>
                <a:gd name="T4" fmla="*/ 46 w 47"/>
                <a:gd name="T5" fmla="*/ 18 h 84"/>
                <a:gd name="T6" fmla="*/ 44 w 47"/>
                <a:gd name="T7" fmla="*/ 14 h 84"/>
                <a:gd name="T8" fmla="*/ 41 w 47"/>
                <a:gd name="T9" fmla="*/ 9 h 84"/>
                <a:gd name="T10" fmla="*/ 36 w 47"/>
                <a:gd name="T11" fmla="*/ 5 h 84"/>
                <a:gd name="T12" fmla="*/ 30 w 47"/>
                <a:gd name="T13" fmla="*/ 2 h 84"/>
                <a:gd name="T14" fmla="*/ 22 w 47"/>
                <a:gd name="T15" fmla="*/ 0 h 84"/>
                <a:gd name="T16" fmla="*/ 10 w 47"/>
                <a:gd name="T17" fmla="*/ 4 h 84"/>
                <a:gd name="T18" fmla="*/ 9 w 47"/>
                <a:gd name="T19" fmla="*/ 5 h 84"/>
                <a:gd name="T20" fmla="*/ 6 w 47"/>
                <a:gd name="T21" fmla="*/ 9 h 84"/>
                <a:gd name="T22" fmla="*/ 3 w 47"/>
                <a:gd name="T23" fmla="*/ 16 h 84"/>
                <a:gd name="T24" fmla="*/ 1 w 47"/>
                <a:gd name="T25" fmla="*/ 25 h 84"/>
                <a:gd name="T26" fmla="*/ 0 w 47"/>
                <a:gd name="T27" fmla="*/ 36 h 84"/>
                <a:gd name="T28" fmla="*/ 2 w 47"/>
                <a:gd name="T29" fmla="*/ 51 h 84"/>
                <a:gd name="T30" fmla="*/ 9 w 47"/>
                <a:gd name="T31" fmla="*/ 66 h 84"/>
                <a:gd name="T32" fmla="*/ 21 w 47"/>
                <a:gd name="T33" fmla="*/ 84 h 84"/>
                <a:gd name="T34" fmla="*/ 18 w 47"/>
                <a:gd name="T35" fmla="*/ 77 h 84"/>
                <a:gd name="T36" fmla="*/ 10 w 47"/>
                <a:gd name="T37" fmla="*/ 59 h 84"/>
                <a:gd name="T38" fmla="*/ 7 w 47"/>
                <a:gd name="T39" fmla="*/ 35 h 84"/>
                <a:gd name="T40" fmla="*/ 15 w 47"/>
                <a:gd name="T41" fmla="*/ 13 h 84"/>
                <a:gd name="T42" fmla="*/ 16 w 47"/>
                <a:gd name="T43" fmla="*/ 12 h 84"/>
                <a:gd name="T44" fmla="*/ 19 w 47"/>
                <a:gd name="T45" fmla="*/ 10 h 84"/>
                <a:gd name="T46" fmla="*/ 22 w 47"/>
                <a:gd name="T47" fmla="*/ 9 h 84"/>
                <a:gd name="T48" fmla="*/ 27 w 47"/>
                <a:gd name="T49" fmla="*/ 7 h 84"/>
                <a:gd name="T50" fmla="*/ 32 w 47"/>
                <a:gd name="T51" fmla="*/ 7 h 84"/>
                <a:gd name="T52" fmla="*/ 38 w 47"/>
                <a:gd name="T53" fmla="*/ 9 h 84"/>
                <a:gd name="T54" fmla="*/ 43 w 47"/>
                <a:gd name="T55" fmla="*/ 14 h 84"/>
                <a:gd name="T56" fmla="*/ 47 w 47"/>
                <a:gd name="T57" fmla="*/ 23 h 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7" h="84">
                  <a:moveTo>
                    <a:pt x="47" y="23"/>
                  </a:moveTo>
                  <a:lnTo>
                    <a:pt x="47" y="22"/>
                  </a:lnTo>
                  <a:lnTo>
                    <a:pt x="46" y="18"/>
                  </a:lnTo>
                  <a:lnTo>
                    <a:pt x="44" y="14"/>
                  </a:lnTo>
                  <a:lnTo>
                    <a:pt x="41" y="9"/>
                  </a:lnTo>
                  <a:lnTo>
                    <a:pt x="36" y="5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9" y="5"/>
                  </a:lnTo>
                  <a:lnTo>
                    <a:pt x="6" y="9"/>
                  </a:lnTo>
                  <a:lnTo>
                    <a:pt x="3" y="16"/>
                  </a:lnTo>
                  <a:lnTo>
                    <a:pt x="1" y="25"/>
                  </a:lnTo>
                  <a:lnTo>
                    <a:pt x="0" y="36"/>
                  </a:lnTo>
                  <a:lnTo>
                    <a:pt x="2" y="51"/>
                  </a:lnTo>
                  <a:lnTo>
                    <a:pt x="9" y="66"/>
                  </a:lnTo>
                  <a:lnTo>
                    <a:pt x="21" y="84"/>
                  </a:lnTo>
                  <a:lnTo>
                    <a:pt x="18" y="77"/>
                  </a:lnTo>
                  <a:lnTo>
                    <a:pt x="10" y="59"/>
                  </a:lnTo>
                  <a:lnTo>
                    <a:pt x="7" y="35"/>
                  </a:lnTo>
                  <a:lnTo>
                    <a:pt x="15" y="13"/>
                  </a:lnTo>
                  <a:lnTo>
                    <a:pt x="16" y="12"/>
                  </a:lnTo>
                  <a:lnTo>
                    <a:pt x="19" y="10"/>
                  </a:lnTo>
                  <a:lnTo>
                    <a:pt x="22" y="9"/>
                  </a:lnTo>
                  <a:lnTo>
                    <a:pt x="27" y="7"/>
                  </a:lnTo>
                  <a:lnTo>
                    <a:pt x="32" y="7"/>
                  </a:lnTo>
                  <a:lnTo>
                    <a:pt x="38" y="9"/>
                  </a:lnTo>
                  <a:lnTo>
                    <a:pt x="43" y="14"/>
                  </a:lnTo>
                  <a:lnTo>
                    <a:pt x="47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2" name="Freeform 72">
              <a:extLst>
                <a:ext uri="{FF2B5EF4-FFF2-40B4-BE49-F238E27FC236}">
                  <a16:creationId xmlns:a16="http://schemas.microsoft.com/office/drawing/2014/main" id="{40EE0BAA-DB1C-447D-914F-0C6A69162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732"/>
              <a:ext cx="45" cy="151"/>
            </a:xfrm>
            <a:custGeom>
              <a:avLst/>
              <a:gdLst>
                <a:gd name="T0" fmla="*/ 10 w 45"/>
                <a:gd name="T1" fmla="*/ 151 h 151"/>
                <a:gd name="T2" fmla="*/ 9 w 45"/>
                <a:gd name="T3" fmla="*/ 140 h 151"/>
                <a:gd name="T4" fmla="*/ 10 w 45"/>
                <a:gd name="T5" fmla="*/ 117 h 151"/>
                <a:gd name="T6" fmla="*/ 15 w 45"/>
                <a:gd name="T7" fmla="*/ 91 h 151"/>
                <a:gd name="T8" fmla="*/ 31 w 45"/>
                <a:gd name="T9" fmla="*/ 74 h 151"/>
                <a:gd name="T10" fmla="*/ 29 w 45"/>
                <a:gd name="T11" fmla="*/ 71 h 151"/>
                <a:gd name="T12" fmla="*/ 23 w 45"/>
                <a:gd name="T13" fmla="*/ 65 h 151"/>
                <a:gd name="T14" fmla="*/ 15 w 45"/>
                <a:gd name="T15" fmla="*/ 57 h 151"/>
                <a:gd name="T16" fmla="*/ 9 w 45"/>
                <a:gd name="T17" fmla="*/ 46 h 151"/>
                <a:gd name="T18" fmla="*/ 7 w 45"/>
                <a:gd name="T19" fmla="*/ 34 h 151"/>
                <a:gd name="T20" fmla="*/ 10 w 45"/>
                <a:gd name="T21" fmla="*/ 22 h 151"/>
                <a:gd name="T22" fmla="*/ 23 w 45"/>
                <a:gd name="T23" fmla="*/ 10 h 151"/>
                <a:gd name="T24" fmla="*/ 45 w 45"/>
                <a:gd name="T25" fmla="*/ 0 h 151"/>
                <a:gd name="T26" fmla="*/ 42 w 45"/>
                <a:gd name="T27" fmla="*/ 0 h 151"/>
                <a:gd name="T28" fmla="*/ 34 w 45"/>
                <a:gd name="T29" fmla="*/ 2 h 151"/>
                <a:gd name="T30" fmla="*/ 23 w 45"/>
                <a:gd name="T31" fmla="*/ 5 h 151"/>
                <a:gd name="T32" fmla="*/ 12 w 45"/>
                <a:gd name="T33" fmla="*/ 11 h 151"/>
                <a:gd name="T34" fmla="*/ 3 w 45"/>
                <a:gd name="T35" fmla="*/ 20 h 151"/>
                <a:gd name="T36" fmla="*/ 0 w 45"/>
                <a:gd name="T37" fmla="*/ 33 h 151"/>
                <a:gd name="T38" fmla="*/ 3 w 45"/>
                <a:gd name="T39" fmla="*/ 51 h 151"/>
                <a:gd name="T40" fmla="*/ 16 w 45"/>
                <a:gd name="T41" fmla="*/ 74 h 151"/>
                <a:gd name="T42" fmla="*/ 13 w 45"/>
                <a:gd name="T43" fmla="*/ 81 h 151"/>
                <a:gd name="T44" fmla="*/ 7 w 45"/>
                <a:gd name="T45" fmla="*/ 98 h 151"/>
                <a:gd name="T46" fmla="*/ 4 w 45"/>
                <a:gd name="T47" fmla="*/ 123 h 151"/>
                <a:gd name="T48" fmla="*/ 10 w 45"/>
                <a:gd name="T49" fmla="*/ 151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5" h="151">
                  <a:moveTo>
                    <a:pt x="10" y="151"/>
                  </a:moveTo>
                  <a:lnTo>
                    <a:pt x="9" y="140"/>
                  </a:lnTo>
                  <a:lnTo>
                    <a:pt x="10" y="117"/>
                  </a:lnTo>
                  <a:lnTo>
                    <a:pt x="15" y="91"/>
                  </a:lnTo>
                  <a:lnTo>
                    <a:pt x="31" y="74"/>
                  </a:lnTo>
                  <a:lnTo>
                    <a:pt x="29" y="71"/>
                  </a:lnTo>
                  <a:lnTo>
                    <a:pt x="23" y="65"/>
                  </a:lnTo>
                  <a:lnTo>
                    <a:pt x="15" y="57"/>
                  </a:lnTo>
                  <a:lnTo>
                    <a:pt x="9" y="46"/>
                  </a:lnTo>
                  <a:lnTo>
                    <a:pt x="7" y="34"/>
                  </a:lnTo>
                  <a:lnTo>
                    <a:pt x="10" y="22"/>
                  </a:lnTo>
                  <a:lnTo>
                    <a:pt x="23" y="10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3" y="5"/>
                  </a:lnTo>
                  <a:lnTo>
                    <a:pt x="12" y="11"/>
                  </a:lnTo>
                  <a:lnTo>
                    <a:pt x="3" y="20"/>
                  </a:lnTo>
                  <a:lnTo>
                    <a:pt x="0" y="33"/>
                  </a:lnTo>
                  <a:lnTo>
                    <a:pt x="3" y="51"/>
                  </a:lnTo>
                  <a:lnTo>
                    <a:pt x="16" y="74"/>
                  </a:lnTo>
                  <a:lnTo>
                    <a:pt x="13" y="81"/>
                  </a:lnTo>
                  <a:lnTo>
                    <a:pt x="7" y="98"/>
                  </a:lnTo>
                  <a:lnTo>
                    <a:pt x="4" y="123"/>
                  </a:lnTo>
                  <a:lnTo>
                    <a:pt x="10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3" name="Freeform 73">
              <a:extLst>
                <a:ext uri="{FF2B5EF4-FFF2-40B4-BE49-F238E27FC236}">
                  <a16:creationId xmlns:a16="http://schemas.microsoft.com/office/drawing/2014/main" id="{A1C55C82-87D0-4D16-AC85-A9AB030FC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1920"/>
              <a:ext cx="33" cy="24"/>
            </a:xfrm>
            <a:custGeom>
              <a:avLst/>
              <a:gdLst>
                <a:gd name="T0" fmla="*/ 0 w 33"/>
                <a:gd name="T1" fmla="*/ 4 h 24"/>
                <a:gd name="T2" fmla="*/ 1 w 33"/>
                <a:gd name="T3" fmla="*/ 6 h 24"/>
                <a:gd name="T4" fmla="*/ 4 w 33"/>
                <a:gd name="T5" fmla="*/ 9 h 24"/>
                <a:gd name="T6" fmla="*/ 9 w 33"/>
                <a:gd name="T7" fmla="*/ 14 h 24"/>
                <a:gd name="T8" fmla="*/ 15 w 33"/>
                <a:gd name="T9" fmla="*/ 18 h 24"/>
                <a:gd name="T10" fmla="*/ 20 w 33"/>
                <a:gd name="T11" fmla="*/ 20 h 24"/>
                <a:gd name="T12" fmla="*/ 25 w 33"/>
                <a:gd name="T13" fmla="*/ 18 h 24"/>
                <a:gd name="T14" fmla="*/ 30 w 33"/>
                <a:gd name="T15" fmla="*/ 12 h 24"/>
                <a:gd name="T16" fmla="*/ 33 w 33"/>
                <a:gd name="T17" fmla="*/ 0 h 24"/>
                <a:gd name="T18" fmla="*/ 33 w 33"/>
                <a:gd name="T19" fmla="*/ 2 h 24"/>
                <a:gd name="T20" fmla="*/ 32 w 33"/>
                <a:gd name="T21" fmla="*/ 8 h 24"/>
                <a:gd name="T22" fmla="*/ 30 w 33"/>
                <a:gd name="T23" fmla="*/ 14 h 24"/>
                <a:gd name="T24" fmla="*/ 28 w 33"/>
                <a:gd name="T25" fmla="*/ 20 h 24"/>
                <a:gd name="T26" fmla="*/ 22 w 33"/>
                <a:gd name="T27" fmla="*/ 24 h 24"/>
                <a:gd name="T28" fmla="*/ 17 w 33"/>
                <a:gd name="T29" fmla="*/ 24 h 24"/>
                <a:gd name="T30" fmla="*/ 9 w 33"/>
                <a:gd name="T31" fmla="*/ 18 h 24"/>
                <a:gd name="T32" fmla="*/ 0 w 33"/>
                <a:gd name="T33" fmla="*/ 4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" h="24">
                  <a:moveTo>
                    <a:pt x="0" y="4"/>
                  </a:moveTo>
                  <a:lnTo>
                    <a:pt x="1" y="6"/>
                  </a:lnTo>
                  <a:lnTo>
                    <a:pt x="4" y="9"/>
                  </a:lnTo>
                  <a:lnTo>
                    <a:pt x="9" y="14"/>
                  </a:lnTo>
                  <a:lnTo>
                    <a:pt x="15" y="18"/>
                  </a:lnTo>
                  <a:lnTo>
                    <a:pt x="20" y="20"/>
                  </a:lnTo>
                  <a:lnTo>
                    <a:pt x="25" y="18"/>
                  </a:lnTo>
                  <a:lnTo>
                    <a:pt x="30" y="12"/>
                  </a:lnTo>
                  <a:lnTo>
                    <a:pt x="33" y="0"/>
                  </a:lnTo>
                  <a:lnTo>
                    <a:pt x="33" y="2"/>
                  </a:lnTo>
                  <a:lnTo>
                    <a:pt x="32" y="8"/>
                  </a:lnTo>
                  <a:lnTo>
                    <a:pt x="30" y="14"/>
                  </a:lnTo>
                  <a:lnTo>
                    <a:pt x="28" y="20"/>
                  </a:lnTo>
                  <a:lnTo>
                    <a:pt x="22" y="24"/>
                  </a:lnTo>
                  <a:lnTo>
                    <a:pt x="17" y="24"/>
                  </a:lnTo>
                  <a:lnTo>
                    <a:pt x="9" y="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4" name="Freeform 74">
              <a:extLst>
                <a:ext uri="{FF2B5EF4-FFF2-40B4-BE49-F238E27FC236}">
                  <a16:creationId xmlns:a16="http://schemas.microsoft.com/office/drawing/2014/main" id="{331CC9F1-0CE9-4F54-9331-8D61DD05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" y="1855"/>
              <a:ext cx="66" cy="21"/>
            </a:xfrm>
            <a:custGeom>
              <a:avLst/>
              <a:gdLst>
                <a:gd name="T0" fmla="*/ 11 w 66"/>
                <a:gd name="T1" fmla="*/ 2 h 21"/>
                <a:gd name="T2" fmla="*/ 0 w 66"/>
                <a:gd name="T3" fmla="*/ 18 h 21"/>
                <a:gd name="T4" fmla="*/ 2 w 66"/>
                <a:gd name="T5" fmla="*/ 17 h 21"/>
                <a:gd name="T6" fmla="*/ 10 w 66"/>
                <a:gd name="T7" fmla="*/ 15 h 21"/>
                <a:gd name="T8" fmla="*/ 19 w 66"/>
                <a:gd name="T9" fmla="*/ 13 h 21"/>
                <a:gd name="T10" fmla="*/ 30 w 66"/>
                <a:gd name="T11" fmla="*/ 10 h 21"/>
                <a:gd name="T12" fmla="*/ 41 w 66"/>
                <a:gd name="T13" fmla="*/ 10 h 21"/>
                <a:gd name="T14" fmla="*/ 53 w 66"/>
                <a:gd name="T15" fmla="*/ 10 h 21"/>
                <a:gd name="T16" fmla="*/ 61 w 66"/>
                <a:gd name="T17" fmla="*/ 14 h 21"/>
                <a:gd name="T18" fmla="*/ 65 w 66"/>
                <a:gd name="T19" fmla="*/ 21 h 21"/>
                <a:gd name="T20" fmla="*/ 65 w 66"/>
                <a:gd name="T21" fmla="*/ 20 h 21"/>
                <a:gd name="T22" fmla="*/ 66 w 66"/>
                <a:gd name="T23" fmla="*/ 17 h 21"/>
                <a:gd name="T24" fmla="*/ 66 w 66"/>
                <a:gd name="T25" fmla="*/ 13 h 21"/>
                <a:gd name="T26" fmla="*/ 64 w 66"/>
                <a:gd name="T27" fmla="*/ 8 h 21"/>
                <a:gd name="T28" fmla="*/ 58 w 66"/>
                <a:gd name="T29" fmla="*/ 4 h 21"/>
                <a:gd name="T30" fmla="*/ 49 w 66"/>
                <a:gd name="T31" fmla="*/ 1 h 21"/>
                <a:gd name="T32" fmla="*/ 33 w 66"/>
                <a:gd name="T33" fmla="*/ 0 h 21"/>
                <a:gd name="T34" fmla="*/ 11 w 66"/>
                <a:gd name="T35" fmla="*/ 2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6" h="21">
                  <a:moveTo>
                    <a:pt x="11" y="2"/>
                  </a:moveTo>
                  <a:lnTo>
                    <a:pt x="0" y="18"/>
                  </a:lnTo>
                  <a:lnTo>
                    <a:pt x="2" y="17"/>
                  </a:lnTo>
                  <a:lnTo>
                    <a:pt x="10" y="15"/>
                  </a:lnTo>
                  <a:lnTo>
                    <a:pt x="19" y="13"/>
                  </a:lnTo>
                  <a:lnTo>
                    <a:pt x="30" y="10"/>
                  </a:lnTo>
                  <a:lnTo>
                    <a:pt x="41" y="10"/>
                  </a:lnTo>
                  <a:lnTo>
                    <a:pt x="53" y="10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5" y="20"/>
                  </a:lnTo>
                  <a:lnTo>
                    <a:pt x="66" y="17"/>
                  </a:lnTo>
                  <a:lnTo>
                    <a:pt x="66" y="13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49" y="1"/>
                  </a:lnTo>
                  <a:lnTo>
                    <a:pt x="33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5" name="Freeform 75">
              <a:extLst>
                <a:ext uri="{FF2B5EF4-FFF2-40B4-BE49-F238E27FC236}">
                  <a16:creationId xmlns:a16="http://schemas.microsoft.com/office/drawing/2014/main" id="{14D5C3FB-0C5D-480B-B9EF-8FFB7AE7E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" y="1879"/>
              <a:ext cx="19" cy="15"/>
            </a:xfrm>
            <a:custGeom>
              <a:avLst/>
              <a:gdLst>
                <a:gd name="T0" fmla="*/ 11 w 19"/>
                <a:gd name="T1" fmla="*/ 15 h 15"/>
                <a:gd name="T2" fmla="*/ 15 w 19"/>
                <a:gd name="T3" fmla="*/ 14 h 15"/>
                <a:gd name="T4" fmla="*/ 18 w 19"/>
                <a:gd name="T5" fmla="*/ 12 h 15"/>
                <a:gd name="T6" fmla="*/ 19 w 19"/>
                <a:gd name="T7" fmla="*/ 10 h 15"/>
                <a:gd name="T8" fmla="*/ 19 w 19"/>
                <a:gd name="T9" fmla="*/ 7 h 15"/>
                <a:gd name="T10" fmla="*/ 18 w 19"/>
                <a:gd name="T11" fmla="*/ 4 h 15"/>
                <a:gd name="T12" fmla="*/ 16 w 19"/>
                <a:gd name="T13" fmla="*/ 2 h 15"/>
                <a:gd name="T14" fmla="*/ 13 w 19"/>
                <a:gd name="T15" fmla="*/ 0 h 15"/>
                <a:gd name="T16" fmla="*/ 8 w 19"/>
                <a:gd name="T17" fmla="*/ 0 h 15"/>
                <a:gd name="T18" fmla="*/ 5 w 19"/>
                <a:gd name="T19" fmla="*/ 1 h 15"/>
                <a:gd name="T20" fmla="*/ 2 w 19"/>
                <a:gd name="T21" fmla="*/ 2 h 15"/>
                <a:gd name="T22" fmla="*/ 1 w 19"/>
                <a:gd name="T23" fmla="*/ 5 h 15"/>
                <a:gd name="T24" fmla="*/ 0 w 19"/>
                <a:gd name="T25" fmla="*/ 8 h 15"/>
                <a:gd name="T26" fmla="*/ 1 w 19"/>
                <a:gd name="T27" fmla="*/ 11 h 15"/>
                <a:gd name="T28" fmla="*/ 4 w 19"/>
                <a:gd name="T29" fmla="*/ 13 h 15"/>
                <a:gd name="T30" fmla="*/ 7 w 19"/>
                <a:gd name="T31" fmla="*/ 14 h 15"/>
                <a:gd name="T32" fmla="*/ 11 w 19"/>
                <a:gd name="T33" fmla="*/ 15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9" h="15">
                  <a:moveTo>
                    <a:pt x="11" y="15"/>
                  </a:moveTo>
                  <a:lnTo>
                    <a:pt x="15" y="14"/>
                  </a:lnTo>
                  <a:lnTo>
                    <a:pt x="18" y="12"/>
                  </a:lnTo>
                  <a:lnTo>
                    <a:pt x="19" y="10"/>
                  </a:lnTo>
                  <a:lnTo>
                    <a:pt x="19" y="7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2"/>
                  </a:lnTo>
                  <a:lnTo>
                    <a:pt x="1" y="5"/>
                  </a:lnTo>
                  <a:lnTo>
                    <a:pt x="0" y="8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4"/>
                  </a:lnTo>
                  <a:lnTo>
                    <a:pt x="1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6" name="Freeform 76">
              <a:extLst>
                <a:ext uri="{FF2B5EF4-FFF2-40B4-BE49-F238E27FC236}">
                  <a16:creationId xmlns:a16="http://schemas.microsoft.com/office/drawing/2014/main" id="{7C9373DD-A021-4919-B0A4-298F4E8A2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1882"/>
              <a:ext cx="16" cy="15"/>
            </a:xfrm>
            <a:custGeom>
              <a:avLst/>
              <a:gdLst>
                <a:gd name="T0" fmla="*/ 9 w 16"/>
                <a:gd name="T1" fmla="*/ 15 h 15"/>
                <a:gd name="T2" fmla="*/ 12 w 16"/>
                <a:gd name="T3" fmla="*/ 14 h 15"/>
                <a:gd name="T4" fmla="*/ 15 w 16"/>
                <a:gd name="T5" fmla="*/ 12 h 15"/>
                <a:gd name="T6" fmla="*/ 16 w 16"/>
                <a:gd name="T7" fmla="*/ 10 h 15"/>
                <a:gd name="T8" fmla="*/ 16 w 16"/>
                <a:gd name="T9" fmla="*/ 7 h 15"/>
                <a:gd name="T10" fmla="*/ 15 w 16"/>
                <a:gd name="T11" fmla="*/ 4 h 15"/>
                <a:gd name="T12" fmla="*/ 13 w 16"/>
                <a:gd name="T13" fmla="*/ 2 h 15"/>
                <a:gd name="T14" fmla="*/ 10 w 16"/>
                <a:gd name="T15" fmla="*/ 1 h 15"/>
                <a:gd name="T16" fmla="*/ 7 w 16"/>
                <a:gd name="T17" fmla="*/ 0 h 15"/>
                <a:gd name="T18" fmla="*/ 4 w 16"/>
                <a:gd name="T19" fmla="*/ 1 h 15"/>
                <a:gd name="T20" fmla="*/ 1 w 16"/>
                <a:gd name="T21" fmla="*/ 2 h 15"/>
                <a:gd name="T22" fmla="*/ 0 w 16"/>
                <a:gd name="T23" fmla="*/ 5 h 15"/>
                <a:gd name="T24" fmla="*/ 0 w 16"/>
                <a:gd name="T25" fmla="*/ 8 h 15"/>
                <a:gd name="T26" fmla="*/ 1 w 16"/>
                <a:gd name="T27" fmla="*/ 11 h 15"/>
                <a:gd name="T28" fmla="*/ 3 w 16"/>
                <a:gd name="T29" fmla="*/ 13 h 15"/>
                <a:gd name="T30" fmla="*/ 6 w 16"/>
                <a:gd name="T31" fmla="*/ 14 h 15"/>
                <a:gd name="T32" fmla="*/ 9 w 16"/>
                <a:gd name="T33" fmla="*/ 15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" h="15">
                  <a:moveTo>
                    <a:pt x="9" y="15"/>
                  </a:moveTo>
                  <a:lnTo>
                    <a:pt x="12" y="14"/>
                  </a:lnTo>
                  <a:lnTo>
                    <a:pt x="15" y="12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0" y="1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6" y="14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7" name="Freeform 77">
              <a:extLst>
                <a:ext uri="{FF2B5EF4-FFF2-40B4-BE49-F238E27FC236}">
                  <a16:creationId xmlns:a16="http://schemas.microsoft.com/office/drawing/2014/main" id="{B57C484C-9F81-4348-AD3C-FEF125570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1888"/>
              <a:ext cx="17" cy="56"/>
            </a:xfrm>
            <a:custGeom>
              <a:avLst/>
              <a:gdLst>
                <a:gd name="T0" fmla="*/ 7 w 17"/>
                <a:gd name="T1" fmla="*/ 0 h 56"/>
                <a:gd name="T2" fmla="*/ 6 w 17"/>
                <a:gd name="T3" fmla="*/ 1 h 56"/>
                <a:gd name="T4" fmla="*/ 4 w 17"/>
                <a:gd name="T5" fmla="*/ 4 h 56"/>
                <a:gd name="T6" fmla="*/ 2 w 17"/>
                <a:gd name="T7" fmla="*/ 9 h 56"/>
                <a:gd name="T8" fmla="*/ 0 w 17"/>
                <a:gd name="T9" fmla="*/ 16 h 56"/>
                <a:gd name="T10" fmla="*/ 0 w 17"/>
                <a:gd name="T11" fmla="*/ 24 h 56"/>
                <a:gd name="T12" fmla="*/ 2 w 17"/>
                <a:gd name="T13" fmla="*/ 35 h 56"/>
                <a:gd name="T14" fmla="*/ 8 w 17"/>
                <a:gd name="T15" fmla="*/ 45 h 56"/>
                <a:gd name="T16" fmla="*/ 17 w 17"/>
                <a:gd name="T17" fmla="*/ 56 h 56"/>
                <a:gd name="T18" fmla="*/ 14 w 17"/>
                <a:gd name="T19" fmla="*/ 50 h 56"/>
                <a:gd name="T20" fmla="*/ 8 w 17"/>
                <a:gd name="T21" fmla="*/ 36 h 56"/>
                <a:gd name="T22" fmla="*/ 4 w 17"/>
                <a:gd name="T23" fmla="*/ 17 h 56"/>
                <a:gd name="T24" fmla="*/ 7 w 17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56">
                  <a:moveTo>
                    <a:pt x="7" y="0"/>
                  </a:moveTo>
                  <a:lnTo>
                    <a:pt x="6" y="1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2" y="35"/>
                  </a:lnTo>
                  <a:lnTo>
                    <a:pt x="8" y="45"/>
                  </a:lnTo>
                  <a:lnTo>
                    <a:pt x="17" y="56"/>
                  </a:lnTo>
                  <a:lnTo>
                    <a:pt x="14" y="50"/>
                  </a:lnTo>
                  <a:lnTo>
                    <a:pt x="8" y="36"/>
                  </a:lnTo>
                  <a:lnTo>
                    <a:pt x="4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8" name="Freeform 78">
              <a:extLst>
                <a:ext uri="{FF2B5EF4-FFF2-40B4-BE49-F238E27FC236}">
                  <a16:creationId xmlns:a16="http://schemas.microsoft.com/office/drawing/2014/main" id="{38974D3D-AB0D-4EEB-8EA8-6AA63FF08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1857"/>
              <a:ext cx="14" cy="43"/>
            </a:xfrm>
            <a:custGeom>
              <a:avLst/>
              <a:gdLst>
                <a:gd name="T0" fmla="*/ 0 w 14"/>
                <a:gd name="T1" fmla="*/ 0 h 43"/>
                <a:gd name="T2" fmla="*/ 4 w 14"/>
                <a:gd name="T3" fmla="*/ 3 h 43"/>
                <a:gd name="T4" fmla="*/ 10 w 14"/>
                <a:gd name="T5" fmla="*/ 12 h 43"/>
                <a:gd name="T6" fmla="*/ 14 w 14"/>
                <a:gd name="T7" fmla="*/ 27 h 43"/>
                <a:gd name="T8" fmla="*/ 8 w 14"/>
                <a:gd name="T9" fmla="*/ 43 h 43"/>
                <a:gd name="T10" fmla="*/ 6 w 14"/>
                <a:gd name="T11" fmla="*/ 43 h 43"/>
                <a:gd name="T12" fmla="*/ 2 w 14"/>
                <a:gd name="T13" fmla="*/ 42 h 43"/>
                <a:gd name="T14" fmla="*/ 0 w 14"/>
                <a:gd name="T15" fmla="*/ 39 h 43"/>
                <a:gd name="T16" fmla="*/ 4 w 14"/>
                <a:gd name="T17" fmla="*/ 31 h 43"/>
                <a:gd name="T18" fmla="*/ 5 w 14"/>
                <a:gd name="T19" fmla="*/ 28 h 43"/>
                <a:gd name="T20" fmla="*/ 7 w 14"/>
                <a:gd name="T21" fmla="*/ 22 h 43"/>
                <a:gd name="T22" fmla="*/ 6 w 14"/>
                <a:gd name="T23" fmla="*/ 11 h 43"/>
                <a:gd name="T24" fmla="*/ 0 w 14"/>
                <a:gd name="T25" fmla="*/ 0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43">
                  <a:moveTo>
                    <a:pt x="0" y="0"/>
                  </a:moveTo>
                  <a:lnTo>
                    <a:pt x="4" y="3"/>
                  </a:lnTo>
                  <a:lnTo>
                    <a:pt x="10" y="12"/>
                  </a:lnTo>
                  <a:lnTo>
                    <a:pt x="14" y="27"/>
                  </a:lnTo>
                  <a:lnTo>
                    <a:pt x="8" y="43"/>
                  </a:lnTo>
                  <a:lnTo>
                    <a:pt x="6" y="43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4" y="31"/>
                  </a:lnTo>
                  <a:lnTo>
                    <a:pt x="5" y="28"/>
                  </a:lnTo>
                  <a:lnTo>
                    <a:pt x="7" y="22"/>
                  </a:lnTo>
                  <a:lnTo>
                    <a:pt x="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9" name="Freeform 79">
              <a:extLst>
                <a:ext uri="{FF2B5EF4-FFF2-40B4-BE49-F238E27FC236}">
                  <a16:creationId xmlns:a16="http://schemas.microsoft.com/office/drawing/2014/main" id="{A0F6E597-1144-4A0D-B7AC-C998E8FAF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1941"/>
              <a:ext cx="58" cy="103"/>
            </a:xfrm>
            <a:custGeom>
              <a:avLst/>
              <a:gdLst>
                <a:gd name="T0" fmla="*/ 2 w 58"/>
                <a:gd name="T1" fmla="*/ 0 h 103"/>
                <a:gd name="T2" fmla="*/ 1 w 58"/>
                <a:gd name="T3" fmla="*/ 3 h 103"/>
                <a:gd name="T4" fmla="*/ 0 w 58"/>
                <a:gd name="T5" fmla="*/ 11 h 103"/>
                <a:gd name="T6" fmla="*/ 0 w 58"/>
                <a:gd name="T7" fmla="*/ 21 h 103"/>
                <a:gd name="T8" fmla="*/ 2 w 58"/>
                <a:gd name="T9" fmla="*/ 35 h 103"/>
                <a:gd name="T10" fmla="*/ 8 w 58"/>
                <a:gd name="T11" fmla="*/ 51 h 103"/>
                <a:gd name="T12" fmla="*/ 18 w 58"/>
                <a:gd name="T13" fmla="*/ 68 h 103"/>
                <a:gd name="T14" fmla="*/ 35 w 58"/>
                <a:gd name="T15" fmla="*/ 86 h 103"/>
                <a:gd name="T16" fmla="*/ 58 w 58"/>
                <a:gd name="T17" fmla="*/ 103 h 103"/>
                <a:gd name="T18" fmla="*/ 55 w 58"/>
                <a:gd name="T19" fmla="*/ 101 h 103"/>
                <a:gd name="T20" fmla="*/ 49 w 58"/>
                <a:gd name="T21" fmla="*/ 94 h 103"/>
                <a:gd name="T22" fmla="*/ 40 w 58"/>
                <a:gd name="T23" fmla="*/ 82 h 103"/>
                <a:gd name="T24" fmla="*/ 28 w 58"/>
                <a:gd name="T25" fmla="*/ 69 h 103"/>
                <a:gd name="T26" fmla="*/ 18 w 58"/>
                <a:gd name="T27" fmla="*/ 53 h 103"/>
                <a:gd name="T28" fmla="*/ 9 w 58"/>
                <a:gd name="T29" fmla="*/ 36 h 103"/>
                <a:gd name="T30" fmla="*/ 3 w 58"/>
                <a:gd name="T31" fmla="*/ 18 h 103"/>
                <a:gd name="T32" fmla="*/ 2 w 58"/>
                <a:gd name="T33" fmla="*/ 0 h 10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8" h="103">
                  <a:moveTo>
                    <a:pt x="2" y="0"/>
                  </a:moveTo>
                  <a:lnTo>
                    <a:pt x="1" y="3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5"/>
                  </a:lnTo>
                  <a:lnTo>
                    <a:pt x="8" y="51"/>
                  </a:lnTo>
                  <a:lnTo>
                    <a:pt x="18" y="68"/>
                  </a:lnTo>
                  <a:lnTo>
                    <a:pt x="35" y="86"/>
                  </a:lnTo>
                  <a:lnTo>
                    <a:pt x="58" y="103"/>
                  </a:lnTo>
                  <a:lnTo>
                    <a:pt x="55" y="101"/>
                  </a:lnTo>
                  <a:lnTo>
                    <a:pt x="49" y="94"/>
                  </a:lnTo>
                  <a:lnTo>
                    <a:pt x="40" y="82"/>
                  </a:lnTo>
                  <a:lnTo>
                    <a:pt x="28" y="69"/>
                  </a:lnTo>
                  <a:lnTo>
                    <a:pt x="18" y="53"/>
                  </a:lnTo>
                  <a:lnTo>
                    <a:pt x="9" y="36"/>
                  </a:lnTo>
                  <a:lnTo>
                    <a:pt x="3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0" name="Freeform 80">
              <a:extLst>
                <a:ext uri="{FF2B5EF4-FFF2-40B4-BE49-F238E27FC236}">
                  <a16:creationId xmlns:a16="http://schemas.microsoft.com/office/drawing/2014/main" id="{138EB3BB-DC66-4CA3-AF58-743492391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2000"/>
              <a:ext cx="84" cy="58"/>
            </a:xfrm>
            <a:custGeom>
              <a:avLst/>
              <a:gdLst>
                <a:gd name="T0" fmla="*/ 0 w 84"/>
                <a:gd name="T1" fmla="*/ 0 h 58"/>
                <a:gd name="T2" fmla="*/ 0 w 84"/>
                <a:gd name="T3" fmla="*/ 2 h 58"/>
                <a:gd name="T4" fmla="*/ 2 w 84"/>
                <a:gd name="T5" fmla="*/ 9 h 58"/>
                <a:gd name="T6" fmla="*/ 5 w 84"/>
                <a:gd name="T7" fmla="*/ 18 h 58"/>
                <a:gd name="T8" fmla="*/ 12 w 84"/>
                <a:gd name="T9" fmla="*/ 29 h 58"/>
                <a:gd name="T10" fmla="*/ 23 w 84"/>
                <a:gd name="T11" fmla="*/ 39 h 58"/>
                <a:gd name="T12" fmla="*/ 37 w 84"/>
                <a:gd name="T13" fmla="*/ 48 h 58"/>
                <a:gd name="T14" fmla="*/ 58 w 84"/>
                <a:gd name="T15" fmla="*/ 55 h 58"/>
                <a:gd name="T16" fmla="*/ 84 w 84"/>
                <a:gd name="T17" fmla="*/ 58 h 58"/>
                <a:gd name="T18" fmla="*/ 80 w 84"/>
                <a:gd name="T19" fmla="*/ 58 h 58"/>
                <a:gd name="T20" fmla="*/ 71 w 84"/>
                <a:gd name="T21" fmla="*/ 58 h 58"/>
                <a:gd name="T22" fmla="*/ 57 w 84"/>
                <a:gd name="T23" fmla="*/ 57 h 58"/>
                <a:gd name="T24" fmla="*/ 41 w 84"/>
                <a:gd name="T25" fmla="*/ 53 h 58"/>
                <a:gd name="T26" fmla="*/ 25 w 84"/>
                <a:gd name="T27" fmla="*/ 47 h 58"/>
                <a:gd name="T28" fmla="*/ 11 w 84"/>
                <a:gd name="T29" fmla="*/ 37 h 58"/>
                <a:gd name="T30" fmla="*/ 2 w 84"/>
                <a:gd name="T31" fmla="*/ 21 h 58"/>
                <a:gd name="T32" fmla="*/ 0 w 84"/>
                <a:gd name="T33" fmla="*/ 0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58">
                  <a:moveTo>
                    <a:pt x="0" y="0"/>
                  </a:moveTo>
                  <a:lnTo>
                    <a:pt x="0" y="2"/>
                  </a:lnTo>
                  <a:lnTo>
                    <a:pt x="2" y="9"/>
                  </a:lnTo>
                  <a:lnTo>
                    <a:pt x="5" y="18"/>
                  </a:lnTo>
                  <a:lnTo>
                    <a:pt x="12" y="29"/>
                  </a:lnTo>
                  <a:lnTo>
                    <a:pt x="23" y="39"/>
                  </a:lnTo>
                  <a:lnTo>
                    <a:pt x="37" y="48"/>
                  </a:lnTo>
                  <a:lnTo>
                    <a:pt x="58" y="55"/>
                  </a:lnTo>
                  <a:lnTo>
                    <a:pt x="84" y="58"/>
                  </a:lnTo>
                  <a:lnTo>
                    <a:pt x="80" y="58"/>
                  </a:lnTo>
                  <a:lnTo>
                    <a:pt x="71" y="58"/>
                  </a:lnTo>
                  <a:lnTo>
                    <a:pt x="57" y="57"/>
                  </a:lnTo>
                  <a:lnTo>
                    <a:pt x="41" y="53"/>
                  </a:lnTo>
                  <a:lnTo>
                    <a:pt x="25" y="47"/>
                  </a:lnTo>
                  <a:lnTo>
                    <a:pt x="11" y="37"/>
                  </a:lnTo>
                  <a:lnTo>
                    <a:pt x="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1" name="Freeform 81">
              <a:extLst>
                <a:ext uri="{FF2B5EF4-FFF2-40B4-BE49-F238E27FC236}">
                  <a16:creationId xmlns:a16="http://schemas.microsoft.com/office/drawing/2014/main" id="{DC30F867-37C9-49CB-8AE2-485EDFCA6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2014"/>
              <a:ext cx="31" cy="42"/>
            </a:xfrm>
            <a:custGeom>
              <a:avLst/>
              <a:gdLst>
                <a:gd name="T0" fmla="*/ 0 w 31"/>
                <a:gd name="T1" fmla="*/ 42 h 42"/>
                <a:gd name="T2" fmla="*/ 1 w 31"/>
                <a:gd name="T3" fmla="*/ 42 h 42"/>
                <a:gd name="T4" fmla="*/ 4 w 31"/>
                <a:gd name="T5" fmla="*/ 40 h 42"/>
                <a:gd name="T6" fmla="*/ 8 w 31"/>
                <a:gd name="T7" fmla="*/ 38 h 42"/>
                <a:gd name="T8" fmla="*/ 13 w 31"/>
                <a:gd name="T9" fmla="*/ 34 h 42"/>
                <a:gd name="T10" fmla="*/ 18 w 31"/>
                <a:gd name="T11" fmla="*/ 29 h 42"/>
                <a:gd name="T12" fmla="*/ 23 w 31"/>
                <a:gd name="T13" fmla="*/ 22 h 42"/>
                <a:gd name="T14" fmla="*/ 28 w 31"/>
                <a:gd name="T15" fmla="*/ 13 h 42"/>
                <a:gd name="T16" fmla="*/ 31 w 31"/>
                <a:gd name="T17" fmla="*/ 0 h 42"/>
                <a:gd name="T18" fmla="*/ 31 w 31"/>
                <a:gd name="T19" fmla="*/ 2 h 42"/>
                <a:gd name="T20" fmla="*/ 31 w 31"/>
                <a:gd name="T21" fmla="*/ 6 h 42"/>
                <a:gd name="T22" fmla="*/ 31 w 31"/>
                <a:gd name="T23" fmla="*/ 13 h 42"/>
                <a:gd name="T24" fmla="*/ 30 w 31"/>
                <a:gd name="T25" fmla="*/ 20 h 42"/>
                <a:gd name="T26" fmla="*/ 25 w 31"/>
                <a:gd name="T27" fmla="*/ 27 h 42"/>
                <a:gd name="T28" fmla="*/ 20 w 31"/>
                <a:gd name="T29" fmla="*/ 34 h 42"/>
                <a:gd name="T30" fmla="*/ 12 w 31"/>
                <a:gd name="T31" fmla="*/ 39 h 42"/>
                <a:gd name="T32" fmla="*/ 0 w 31"/>
                <a:gd name="T33" fmla="*/ 42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42">
                  <a:moveTo>
                    <a:pt x="0" y="42"/>
                  </a:moveTo>
                  <a:lnTo>
                    <a:pt x="1" y="42"/>
                  </a:lnTo>
                  <a:lnTo>
                    <a:pt x="4" y="40"/>
                  </a:lnTo>
                  <a:lnTo>
                    <a:pt x="8" y="38"/>
                  </a:lnTo>
                  <a:lnTo>
                    <a:pt x="13" y="34"/>
                  </a:lnTo>
                  <a:lnTo>
                    <a:pt x="18" y="29"/>
                  </a:lnTo>
                  <a:lnTo>
                    <a:pt x="23" y="22"/>
                  </a:lnTo>
                  <a:lnTo>
                    <a:pt x="28" y="13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1" y="6"/>
                  </a:lnTo>
                  <a:lnTo>
                    <a:pt x="31" y="13"/>
                  </a:lnTo>
                  <a:lnTo>
                    <a:pt x="30" y="20"/>
                  </a:lnTo>
                  <a:lnTo>
                    <a:pt x="25" y="27"/>
                  </a:lnTo>
                  <a:lnTo>
                    <a:pt x="20" y="34"/>
                  </a:lnTo>
                  <a:lnTo>
                    <a:pt x="12" y="3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2" name="Freeform 82">
              <a:extLst>
                <a:ext uri="{FF2B5EF4-FFF2-40B4-BE49-F238E27FC236}">
                  <a16:creationId xmlns:a16="http://schemas.microsoft.com/office/drawing/2014/main" id="{752427D6-B300-4DED-A00F-93F46B4B0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1897"/>
              <a:ext cx="44" cy="116"/>
            </a:xfrm>
            <a:custGeom>
              <a:avLst/>
              <a:gdLst>
                <a:gd name="T0" fmla="*/ 0 w 44"/>
                <a:gd name="T1" fmla="*/ 116 h 116"/>
                <a:gd name="T2" fmla="*/ 2 w 44"/>
                <a:gd name="T3" fmla="*/ 115 h 116"/>
                <a:gd name="T4" fmla="*/ 7 w 44"/>
                <a:gd name="T5" fmla="*/ 110 h 116"/>
                <a:gd name="T6" fmla="*/ 13 w 44"/>
                <a:gd name="T7" fmla="*/ 102 h 116"/>
                <a:gd name="T8" fmla="*/ 20 w 44"/>
                <a:gd name="T9" fmla="*/ 90 h 116"/>
                <a:gd name="T10" fmla="*/ 27 w 44"/>
                <a:gd name="T11" fmla="*/ 75 h 116"/>
                <a:gd name="T12" fmla="*/ 33 w 44"/>
                <a:gd name="T13" fmla="*/ 55 h 116"/>
                <a:gd name="T14" fmla="*/ 36 w 44"/>
                <a:gd name="T15" fmla="*/ 30 h 116"/>
                <a:gd name="T16" fmla="*/ 35 w 44"/>
                <a:gd name="T17" fmla="*/ 0 h 116"/>
                <a:gd name="T18" fmla="*/ 36 w 44"/>
                <a:gd name="T19" fmla="*/ 2 h 116"/>
                <a:gd name="T20" fmla="*/ 39 w 44"/>
                <a:gd name="T21" fmla="*/ 9 h 116"/>
                <a:gd name="T22" fmla="*/ 42 w 44"/>
                <a:gd name="T23" fmla="*/ 20 h 116"/>
                <a:gd name="T24" fmla="*/ 44 w 44"/>
                <a:gd name="T25" fmla="*/ 34 h 116"/>
                <a:gd name="T26" fmla="*/ 42 w 44"/>
                <a:gd name="T27" fmla="*/ 51 h 116"/>
                <a:gd name="T28" fmla="*/ 35 w 44"/>
                <a:gd name="T29" fmla="*/ 71 h 116"/>
                <a:gd name="T30" fmla="*/ 21 w 44"/>
                <a:gd name="T31" fmla="*/ 93 h 116"/>
                <a:gd name="T32" fmla="*/ 0 w 44"/>
                <a:gd name="T33" fmla="*/ 116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4" h="116">
                  <a:moveTo>
                    <a:pt x="0" y="116"/>
                  </a:moveTo>
                  <a:lnTo>
                    <a:pt x="2" y="115"/>
                  </a:lnTo>
                  <a:lnTo>
                    <a:pt x="7" y="110"/>
                  </a:lnTo>
                  <a:lnTo>
                    <a:pt x="13" y="102"/>
                  </a:lnTo>
                  <a:lnTo>
                    <a:pt x="20" y="90"/>
                  </a:lnTo>
                  <a:lnTo>
                    <a:pt x="27" y="75"/>
                  </a:lnTo>
                  <a:lnTo>
                    <a:pt x="33" y="55"/>
                  </a:lnTo>
                  <a:lnTo>
                    <a:pt x="36" y="30"/>
                  </a:lnTo>
                  <a:lnTo>
                    <a:pt x="35" y="0"/>
                  </a:lnTo>
                  <a:lnTo>
                    <a:pt x="36" y="2"/>
                  </a:lnTo>
                  <a:lnTo>
                    <a:pt x="39" y="9"/>
                  </a:lnTo>
                  <a:lnTo>
                    <a:pt x="42" y="20"/>
                  </a:lnTo>
                  <a:lnTo>
                    <a:pt x="44" y="34"/>
                  </a:lnTo>
                  <a:lnTo>
                    <a:pt x="42" y="51"/>
                  </a:lnTo>
                  <a:lnTo>
                    <a:pt x="35" y="71"/>
                  </a:lnTo>
                  <a:lnTo>
                    <a:pt x="21" y="9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3" name="Freeform 83">
              <a:extLst>
                <a:ext uri="{FF2B5EF4-FFF2-40B4-BE49-F238E27FC236}">
                  <a16:creationId xmlns:a16="http://schemas.microsoft.com/office/drawing/2014/main" id="{F15E04C0-7A52-41F3-9B09-3B455133A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879"/>
              <a:ext cx="13" cy="64"/>
            </a:xfrm>
            <a:custGeom>
              <a:avLst/>
              <a:gdLst>
                <a:gd name="T0" fmla="*/ 7 w 13"/>
                <a:gd name="T1" fmla="*/ 0 h 64"/>
                <a:gd name="T2" fmla="*/ 5 w 13"/>
                <a:gd name="T3" fmla="*/ 3 h 64"/>
                <a:gd name="T4" fmla="*/ 2 w 13"/>
                <a:gd name="T5" fmla="*/ 11 h 64"/>
                <a:gd name="T6" fmla="*/ 0 w 13"/>
                <a:gd name="T7" fmla="*/ 21 h 64"/>
                <a:gd name="T8" fmla="*/ 3 w 13"/>
                <a:gd name="T9" fmla="*/ 30 h 64"/>
                <a:gd name="T10" fmla="*/ 5 w 13"/>
                <a:gd name="T11" fmla="*/ 34 h 64"/>
                <a:gd name="T12" fmla="*/ 9 w 13"/>
                <a:gd name="T13" fmla="*/ 44 h 64"/>
                <a:gd name="T14" fmla="*/ 11 w 13"/>
                <a:gd name="T15" fmla="*/ 55 h 64"/>
                <a:gd name="T16" fmla="*/ 11 w 13"/>
                <a:gd name="T17" fmla="*/ 64 h 64"/>
                <a:gd name="T18" fmla="*/ 12 w 13"/>
                <a:gd name="T19" fmla="*/ 61 h 64"/>
                <a:gd name="T20" fmla="*/ 13 w 13"/>
                <a:gd name="T21" fmla="*/ 54 h 64"/>
                <a:gd name="T22" fmla="*/ 13 w 13"/>
                <a:gd name="T23" fmla="*/ 43 h 64"/>
                <a:gd name="T24" fmla="*/ 9 w 13"/>
                <a:gd name="T25" fmla="*/ 30 h 64"/>
                <a:gd name="T26" fmla="*/ 8 w 13"/>
                <a:gd name="T27" fmla="*/ 27 h 64"/>
                <a:gd name="T28" fmla="*/ 6 w 13"/>
                <a:gd name="T29" fmla="*/ 19 h 64"/>
                <a:gd name="T30" fmla="*/ 5 w 13"/>
                <a:gd name="T31" fmla="*/ 9 h 64"/>
                <a:gd name="T32" fmla="*/ 7 w 13"/>
                <a:gd name="T33" fmla="*/ 0 h 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" h="64">
                  <a:moveTo>
                    <a:pt x="7" y="0"/>
                  </a:moveTo>
                  <a:lnTo>
                    <a:pt x="5" y="3"/>
                  </a:lnTo>
                  <a:lnTo>
                    <a:pt x="2" y="11"/>
                  </a:lnTo>
                  <a:lnTo>
                    <a:pt x="0" y="21"/>
                  </a:lnTo>
                  <a:lnTo>
                    <a:pt x="3" y="30"/>
                  </a:lnTo>
                  <a:lnTo>
                    <a:pt x="5" y="34"/>
                  </a:lnTo>
                  <a:lnTo>
                    <a:pt x="9" y="44"/>
                  </a:lnTo>
                  <a:lnTo>
                    <a:pt x="11" y="55"/>
                  </a:lnTo>
                  <a:lnTo>
                    <a:pt x="11" y="64"/>
                  </a:lnTo>
                  <a:lnTo>
                    <a:pt x="12" y="61"/>
                  </a:lnTo>
                  <a:lnTo>
                    <a:pt x="13" y="54"/>
                  </a:lnTo>
                  <a:lnTo>
                    <a:pt x="13" y="43"/>
                  </a:lnTo>
                  <a:lnTo>
                    <a:pt x="9" y="30"/>
                  </a:lnTo>
                  <a:lnTo>
                    <a:pt x="8" y="27"/>
                  </a:lnTo>
                  <a:lnTo>
                    <a:pt x="6" y="19"/>
                  </a:lnTo>
                  <a:lnTo>
                    <a:pt x="5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4" name="Freeform 84">
              <a:extLst>
                <a:ext uri="{FF2B5EF4-FFF2-40B4-BE49-F238E27FC236}">
                  <a16:creationId xmlns:a16="http://schemas.microsoft.com/office/drawing/2014/main" id="{28A9C629-FF7B-4D67-859F-2C24C0D8F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" y="1937"/>
              <a:ext cx="72" cy="27"/>
            </a:xfrm>
            <a:custGeom>
              <a:avLst/>
              <a:gdLst>
                <a:gd name="T0" fmla="*/ 10 w 72"/>
                <a:gd name="T1" fmla="*/ 0 h 27"/>
                <a:gd name="T2" fmla="*/ 7 w 72"/>
                <a:gd name="T3" fmla="*/ 2 h 27"/>
                <a:gd name="T4" fmla="*/ 2 w 72"/>
                <a:gd name="T5" fmla="*/ 7 h 27"/>
                <a:gd name="T6" fmla="*/ 0 w 72"/>
                <a:gd name="T7" fmla="*/ 15 h 27"/>
                <a:gd name="T8" fmla="*/ 8 w 72"/>
                <a:gd name="T9" fmla="*/ 22 h 27"/>
                <a:gd name="T10" fmla="*/ 9 w 72"/>
                <a:gd name="T11" fmla="*/ 22 h 27"/>
                <a:gd name="T12" fmla="*/ 12 w 72"/>
                <a:gd name="T13" fmla="*/ 21 h 27"/>
                <a:gd name="T14" fmla="*/ 16 w 72"/>
                <a:gd name="T15" fmla="*/ 20 h 27"/>
                <a:gd name="T16" fmla="*/ 20 w 72"/>
                <a:gd name="T17" fmla="*/ 19 h 27"/>
                <a:gd name="T18" fmla="*/ 25 w 72"/>
                <a:gd name="T19" fmla="*/ 19 h 27"/>
                <a:gd name="T20" fmla="*/ 30 w 72"/>
                <a:gd name="T21" fmla="*/ 20 h 27"/>
                <a:gd name="T22" fmla="*/ 36 w 72"/>
                <a:gd name="T23" fmla="*/ 22 h 27"/>
                <a:gd name="T24" fmla="*/ 39 w 72"/>
                <a:gd name="T25" fmla="*/ 25 h 27"/>
                <a:gd name="T26" fmla="*/ 40 w 72"/>
                <a:gd name="T27" fmla="*/ 25 h 27"/>
                <a:gd name="T28" fmla="*/ 42 w 72"/>
                <a:gd name="T29" fmla="*/ 26 h 27"/>
                <a:gd name="T30" fmla="*/ 46 w 72"/>
                <a:gd name="T31" fmla="*/ 27 h 27"/>
                <a:gd name="T32" fmla="*/ 51 w 72"/>
                <a:gd name="T33" fmla="*/ 27 h 27"/>
                <a:gd name="T34" fmla="*/ 56 w 72"/>
                <a:gd name="T35" fmla="*/ 27 h 27"/>
                <a:gd name="T36" fmla="*/ 61 w 72"/>
                <a:gd name="T37" fmla="*/ 27 h 27"/>
                <a:gd name="T38" fmla="*/ 66 w 72"/>
                <a:gd name="T39" fmla="*/ 25 h 27"/>
                <a:gd name="T40" fmla="*/ 72 w 72"/>
                <a:gd name="T41" fmla="*/ 22 h 27"/>
                <a:gd name="T42" fmla="*/ 71 w 72"/>
                <a:gd name="T43" fmla="*/ 22 h 27"/>
                <a:gd name="T44" fmla="*/ 66 w 72"/>
                <a:gd name="T45" fmla="*/ 22 h 27"/>
                <a:gd name="T46" fmla="*/ 61 w 72"/>
                <a:gd name="T47" fmla="*/ 21 h 27"/>
                <a:gd name="T48" fmla="*/ 55 w 72"/>
                <a:gd name="T49" fmla="*/ 21 h 27"/>
                <a:gd name="T50" fmla="*/ 49 w 72"/>
                <a:gd name="T51" fmla="*/ 20 h 27"/>
                <a:gd name="T52" fmla="*/ 42 w 72"/>
                <a:gd name="T53" fmla="*/ 18 h 27"/>
                <a:gd name="T54" fmla="*/ 35 w 72"/>
                <a:gd name="T55" fmla="*/ 16 h 27"/>
                <a:gd name="T56" fmla="*/ 29 w 72"/>
                <a:gd name="T57" fmla="*/ 13 h 27"/>
                <a:gd name="T58" fmla="*/ 27 w 72"/>
                <a:gd name="T59" fmla="*/ 13 h 27"/>
                <a:gd name="T60" fmla="*/ 24 w 72"/>
                <a:gd name="T61" fmla="*/ 15 h 27"/>
                <a:gd name="T62" fmla="*/ 18 w 72"/>
                <a:gd name="T63" fmla="*/ 16 h 27"/>
                <a:gd name="T64" fmla="*/ 13 w 72"/>
                <a:gd name="T65" fmla="*/ 16 h 27"/>
                <a:gd name="T66" fmla="*/ 8 w 72"/>
                <a:gd name="T67" fmla="*/ 15 h 27"/>
                <a:gd name="T68" fmla="*/ 5 w 72"/>
                <a:gd name="T69" fmla="*/ 11 h 27"/>
                <a:gd name="T70" fmla="*/ 6 w 72"/>
                <a:gd name="T71" fmla="*/ 7 h 27"/>
                <a:gd name="T72" fmla="*/ 10 w 72"/>
                <a:gd name="T73" fmla="*/ 0 h 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2" h="27">
                  <a:moveTo>
                    <a:pt x="10" y="0"/>
                  </a:moveTo>
                  <a:lnTo>
                    <a:pt x="7" y="2"/>
                  </a:lnTo>
                  <a:lnTo>
                    <a:pt x="2" y="7"/>
                  </a:lnTo>
                  <a:lnTo>
                    <a:pt x="0" y="15"/>
                  </a:lnTo>
                  <a:lnTo>
                    <a:pt x="8" y="22"/>
                  </a:lnTo>
                  <a:lnTo>
                    <a:pt x="9" y="22"/>
                  </a:lnTo>
                  <a:lnTo>
                    <a:pt x="12" y="21"/>
                  </a:lnTo>
                  <a:lnTo>
                    <a:pt x="16" y="20"/>
                  </a:lnTo>
                  <a:lnTo>
                    <a:pt x="20" y="19"/>
                  </a:lnTo>
                  <a:lnTo>
                    <a:pt x="25" y="19"/>
                  </a:lnTo>
                  <a:lnTo>
                    <a:pt x="30" y="20"/>
                  </a:lnTo>
                  <a:lnTo>
                    <a:pt x="36" y="22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42" y="26"/>
                  </a:lnTo>
                  <a:lnTo>
                    <a:pt x="46" y="27"/>
                  </a:lnTo>
                  <a:lnTo>
                    <a:pt x="51" y="27"/>
                  </a:lnTo>
                  <a:lnTo>
                    <a:pt x="56" y="27"/>
                  </a:lnTo>
                  <a:lnTo>
                    <a:pt x="61" y="27"/>
                  </a:lnTo>
                  <a:lnTo>
                    <a:pt x="66" y="25"/>
                  </a:lnTo>
                  <a:lnTo>
                    <a:pt x="72" y="22"/>
                  </a:lnTo>
                  <a:lnTo>
                    <a:pt x="71" y="22"/>
                  </a:lnTo>
                  <a:lnTo>
                    <a:pt x="66" y="22"/>
                  </a:lnTo>
                  <a:lnTo>
                    <a:pt x="61" y="21"/>
                  </a:lnTo>
                  <a:lnTo>
                    <a:pt x="55" y="21"/>
                  </a:lnTo>
                  <a:lnTo>
                    <a:pt x="49" y="20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4" y="15"/>
                  </a:lnTo>
                  <a:lnTo>
                    <a:pt x="18" y="16"/>
                  </a:lnTo>
                  <a:lnTo>
                    <a:pt x="13" y="16"/>
                  </a:lnTo>
                  <a:lnTo>
                    <a:pt x="8" y="15"/>
                  </a:lnTo>
                  <a:lnTo>
                    <a:pt x="5" y="11"/>
                  </a:lnTo>
                  <a:lnTo>
                    <a:pt x="6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5" name="Freeform 85">
              <a:extLst>
                <a:ext uri="{FF2B5EF4-FFF2-40B4-BE49-F238E27FC236}">
                  <a16:creationId xmlns:a16="http://schemas.microsoft.com/office/drawing/2014/main" id="{7F0C5930-74D7-47B1-A485-1B2DE56FC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943"/>
              <a:ext cx="56" cy="93"/>
            </a:xfrm>
            <a:custGeom>
              <a:avLst/>
              <a:gdLst>
                <a:gd name="T0" fmla="*/ 56 w 56"/>
                <a:gd name="T1" fmla="*/ 0 h 93"/>
                <a:gd name="T2" fmla="*/ 56 w 56"/>
                <a:gd name="T3" fmla="*/ 3 h 93"/>
                <a:gd name="T4" fmla="*/ 55 w 56"/>
                <a:gd name="T5" fmla="*/ 11 h 93"/>
                <a:gd name="T6" fmla="*/ 54 w 56"/>
                <a:gd name="T7" fmla="*/ 23 h 93"/>
                <a:gd name="T8" fmla="*/ 50 w 56"/>
                <a:gd name="T9" fmla="*/ 36 h 93"/>
                <a:gd name="T10" fmla="*/ 44 w 56"/>
                <a:gd name="T11" fmla="*/ 52 h 93"/>
                <a:gd name="T12" fmla="*/ 33 w 56"/>
                <a:gd name="T13" fmla="*/ 67 h 93"/>
                <a:gd name="T14" fmla="*/ 19 w 56"/>
                <a:gd name="T15" fmla="*/ 81 h 93"/>
                <a:gd name="T16" fmla="*/ 0 w 56"/>
                <a:gd name="T17" fmla="*/ 93 h 93"/>
                <a:gd name="T18" fmla="*/ 3 w 56"/>
                <a:gd name="T19" fmla="*/ 90 h 93"/>
                <a:gd name="T20" fmla="*/ 10 w 56"/>
                <a:gd name="T21" fmla="*/ 83 h 93"/>
                <a:gd name="T22" fmla="*/ 18 w 56"/>
                <a:gd name="T23" fmla="*/ 71 h 93"/>
                <a:gd name="T24" fmla="*/ 28 w 56"/>
                <a:gd name="T25" fmla="*/ 58 h 93"/>
                <a:gd name="T26" fmla="*/ 38 w 56"/>
                <a:gd name="T27" fmla="*/ 42 h 93"/>
                <a:gd name="T28" fmla="*/ 48 w 56"/>
                <a:gd name="T29" fmla="*/ 27 h 93"/>
                <a:gd name="T30" fmla="*/ 54 w 56"/>
                <a:gd name="T31" fmla="*/ 13 h 93"/>
                <a:gd name="T32" fmla="*/ 56 w 56"/>
                <a:gd name="T33" fmla="*/ 0 h 9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6" h="93">
                  <a:moveTo>
                    <a:pt x="56" y="0"/>
                  </a:moveTo>
                  <a:lnTo>
                    <a:pt x="56" y="3"/>
                  </a:lnTo>
                  <a:lnTo>
                    <a:pt x="55" y="11"/>
                  </a:lnTo>
                  <a:lnTo>
                    <a:pt x="54" y="23"/>
                  </a:lnTo>
                  <a:lnTo>
                    <a:pt x="50" y="36"/>
                  </a:lnTo>
                  <a:lnTo>
                    <a:pt x="44" y="52"/>
                  </a:lnTo>
                  <a:lnTo>
                    <a:pt x="33" y="67"/>
                  </a:lnTo>
                  <a:lnTo>
                    <a:pt x="19" y="81"/>
                  </a:lnTo>
                  <a:lnTo>
                    <a:pt x="0" y="93"/>
                  </a:lnTo>
                  <a:lnTo>
                    <a:pt x="3" y="90"/>
                  </a:lnTo>
                  <a:lnTo>
                    <a:pt x="10" y="83"/>
                  </a:lnTo>
                  <a:lnTo>
                    <a:pt x="18" y="71"/>
                  </a:lnTo>
                  <a:lnTo>
                    <a:pt x="28" y="58"/>
                  </a:lnTo>
                  <a:lnTo>
                    <a:pt x="38" y="42"/>
                  </a:lnTo>
                  <a:lnTo>
                    <a:pt x="48" y="27"/>
                  </a:lnTo>
                  <a:lnTo>
                    <a:pt x="54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6" name="Freeform 86">
              <a:extLst>
                <a:ext uri="{FF2B5EF4-FFF2-40B4-BE49-F238E27FC236}">
                  <a16:creationId xmlns:a16="http://schemas.microsoft.com/office/drawing/2014/main" id="{EB8DF087-B30F-4828-8A94-852C2AC0E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" y="1970"/>
              <a:ext cx="10" cy="15"/>
            </a:xfrm>
            <a:custGeom>
              <a:avLst/>
              <a:gdLst>
                <a:gd name="T0" fmla="*/ 10 w 10"/>
                <a:gd name="T1" fmla="*/ 0 h 15"/>
                <a:gd name="T2" fmla="*/ 8 w 10"/>
                <a:gd name="T3" fmla="*/ 1 h 15"/>
                <a:gd name="T4" fmla="*/ 5 w 10"/>
                <a:gd name="T5" fmla="*/ 3 h 15"/>
                <a:gd name="T6" fmla="*/ 2 w 10"/>
                <a:gd name="T7" fmla="*/ 8 h 15"/>
                <a:gd name="T8" fmla="*/ 4 w 10"/>
                <a:gd name="T9" fmla="*/ 15 h 15"/>
                <a:gd name="T10" fmla="*/ 2 w 10"/>
                <a:gd name="T11" fmla="*/ 13 h 15"/>
                <a:gd name="T12" fmla="*/ 0 w 10"/>
                <a:gd name="T13" fmla="*/ 9 h 15"/>
                <a:gd name="T14" fmla="*/ 1 w 10"/>
                <a:gd name="T15" fmla="*/ 4 h 15"/>
                <a:gd name="T16" fmla="*/ 10 w 1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5">
                  <a:moveTo>
                    <a:pt x="10" y="0"/>
                  </a:moveTo>
                  <a:lnTo>
                    <a:pt x="8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9"/>
                  </a:lnTo>
                  <a:lnTo>
                    <a:pt x="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7" name="Freeform 87">
              <a:extLst>
                <a:ext uri="{FF2B5EF4-FFF2-40B4-BE49-F238E27FC236}">
                  <a16:creationId xmlns:a16="http://schemas.microsoft.com/office/drawing/2014/main" id="{258E2E81-9AB9-4790-8CD0-C6152D9BC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1977"/>
              <a:ext cx="88" cy="17"/>
            </a:xfrm>
            <a:custGeom>
              <a:avLst/>
              <a:gdLst>
                <a:gd name="T0" fmla="*/ 0 w 88"/>
                <a:gd name="T1" fmla="*/ 0 h 17"/>
                <a:gd name="T2" fmla="*/ 2 w 88"/>
                <a:gd name="T3" fmla="*/ 1 h 17"/>
                <a:gd name="T4" fmla="*/ 8 w 88"/>
                <a:gd name="T5" fmla="*/ 3 h 17"/>
                <a:gd name="T6" fmla="*/ 18 w 88"/>
                <a:gd name="T7" fmla="*/ 6 h 17"/>
                <a:gd name="T8" fmla="*/ 30 w 88"/>
                <a:gd name="T9" fmla="*/ 9 h 17"/>
                <a:gd name="T10" fmla="*/ 43 w 88"/>
                <a:gd name="T11" fmla="*/ 13 h 17"/>
                <a:gd name="T12" fmla="*/ 59 w 88"/>
                <a:gd name="T13" fmla="*/ 14 h 17"/>
                <a:gd name="T14" fmla="*/ 73 w 88"/>
                <a:gd name="T15" fmla="*/ 14 h 17"/>
                <a:gd name="T16" fmla="*/ 88 w 88"/>
                <a:gd name="T17" fmla="*/ 10 h 17"/>
                <a:gd name="T18" fmla="*/ 86 w 88"/>
                <a:gd name="T19" fmla="*/ 12 h 17"/>
                <a:gd name="T20" fmla="*/ 81 w 88"/>
                <a:gd name="T21" fmla="*/ 14 h 17"/>
                <a:gd name="T22" fmla="*/ 72 w 88"/>
                <a:gd name="T23" fmla="*/ 15 h 17"/>
                <a:gd name="T24" fmla="*/ 62 w 88"/>
                <a:gd name="T25" fmla="*/ 17 h 17"/>
                <a:gd name="T26" fmla="*/ 48 w 88"/>
                <a:gd name="T27" fmla="*/ 17 h 17"/>
                <a:gd name="T28" fmla="*/ 33 w 88"/>
                <a:gd name="T29" fmla="*/ 15 h 17"/>
                <a:gd name="T30" fmla="*/ 17 w 88"/>
                <a:gd name="T31" fmla="*/ 9 h 17"/>
                <a:gd name="T32" fmla="*/ 0 w 88"/>
                <a:gd name="T33" fmla="*/ 0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8" h="17">
                  <a:moveTo>
                    <a:pt x="0" y="0"/>
                  </a:moveTo>
                  <a:lnTo>
                    <a:pt x="2" y="1"/>
                  </a:lnTo>
                  <a:lnTo>
                    <a:pt x="8" y="3"/>
                  </a:lnTo>
                  <a:lnTo>
                    <a:pt x="18" y="6"/>
                  </a:lnTo>
                  <a:lnTo>
                    <a:pt x="30" y="9"/>
                  </a:lnTo>
                  <a:lnTo>
                    <a:pt x="43" y="13"/>
                  </a:lnTo>
                  <a:lnTo>
                    <a:pt x="59" y="14"/>
                  </a:lnTo>
                  <a:lnTo>
                    <a:pt x="73" y="14"/>
                  </a:lnTo>
                  <a:lnTo>
                    <a:pt x="88" y="10"/>
                  </a:lnTo>
                  <a:lnTo>
                    <a:pt x="86" y="12"/>
                  </a:lnTo>
                  <a:lnTo>
                    <a:pt x="81" y="14"/>
                  </a:lnTo>
                  <a:lnTo>
                    <a:pt x="72" y="15"/>
                  </a:lnTo>
                  <a:lnTo>
                    <a:pt x="62" y="17"/>
                  </a:lnTo>
                  <a:lnTo>
                    <a:pt x="48" y="17"/>
                  </a:lnTo>
                  <a:lnTo>
                    <a:pt x="33" y="15"/>
                  </a:lnTo>
                  <a:lnTo>
                    <a:pt x="17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8" name="Freeform 88">
              <a:extLst>
                <a:ext uri="{FF2B5EF4-FFF2-40B4-BE49-F238E27FC236}">
                  <a16:creationId xmlns:a16="http://schemas.microsoft.com/office/drawing/2014/main" id="{A64BEEE5-73D2-478D-A0A2-63B165BC8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" y="2003"/>
              <a:ext cx="40" cy="10"/>
            </a:xfrm>
            <a:custGeom>
              <a:avLst/>
              <a:gdLst>
                <a:gd name="T0" fmla="*/ 0 w 40"/>
                <a:gd name="T1" fmla="*/ 2 h 10"/>
                <a:gd name="T2" fmla="*/ 1 w 40"/>
                <a:gd name="T3" fmla="*/ 2 h 10"/>
                <a:gd name="T4" fmla="*/ 4 w 40"/>
                <a:gd name="T5" fmla="*/ 2 h 10"/>
                <a:gd name="T6" fmla="*/ 8 w 40"/>
                <a:gd name="T7" fmla="*/ 2 h 10"/>
                <a:gd name="T8" fmla="*/ 14 w 40"/>
                <a:gd name="T9" fmla="*/ 2 h 10"/>
                <a:gd name="T10" fmla="*/ 20 w 40"/>
                <a:gd name="T11" fmla="*/ 2 h 10"/>
                <a:gd name="T12" fmla="*/ 28 w 40"/>
                <a:gd name="T13" fmla="*/ 2 h 10"/>
                <a:gd name="T14" fmla="*/ 34 w 40"/>
                <a:gd name="T15" fmla="*/ 1 h 10"/>
                <a:gd name="T16" fmla="*/ 40 w 40"/>
                <a:gd name="T17" fmla="*/ 0 h 10"/>
                <a:gd name="T18" fmla="*/ 40 w 40"/>
                <a:gd name="T19" fmla="*/ 1 h 10"/>
                <a:gd name="T20" fmla="*/ 39 w 40"/>
                <a:gd name="T21" fmla="*/ 3 h 10"/>
                <a:gd name="T22" fmla="*/ 36 w 40"/>
                <a:gd name="T23" fmla="*/ 6 h 10"/>
                <a:gd name="T24" fmla="*/ 33 w 40"/>
                <a:gd name="T25" fmla="*/ 8 h 10"/>
                <a:gd name="T26" fmla="*/ 28 w 40"/>
                <a:gd name="T27" fmla="*/ 10 h 10"/>
                <a:gd name="T28" fmla="*/ 20 w 40"/>
                <a:gd name="T29" fmla="*/ 10 h 10"/>
                <a:gd name="T30" fmla="*/ 11 w 40"/>
                <a:gd name="T31" fmla="*/ 7 h 10"/>
                <a:gd name="T32" fmla="*/ 0 w 40"/>
                <a:gd name="T33" fmla="*/ 2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0" h="10">
                  <a:moveTo>
                    <a:pt x="0" y="2"/>
                  </a:moveTo>
                  <a:lnTo>
                    <a:pt x="1" y="2"/>
                  </a:lnTo>
                  <a:lnTo>
                    <a:pt x="4" y="2"/>
                  </a:lnTo>
                  <a:lnTo>
                    <a:pt x="8" y="2"/>
                  </a:lnTo>
                  <a:lnTo>
                    <a:pt x="14" y="2"/>
                  </a:lnTo>
                  <a:lnTo>
                    <a:pt x="20" y="2"/>
                  </a:lnTo>
                  <a:lnTo>
                    <a:pt x="28" y="2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28" y="10"/>
                  </a:lnTo>
                  <a:lnTo>
                    <a:pt x="20" y="10"/>
                  </a:lnTo>
                  <a:lnTo>
                    <a:pt x="11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9" name="Freeform 89">
              <a:extLst>
                <a:ext uri="{FF2B5EF4-FFF2-40B4-BE49-F238E27FC236}">
                  <a16:creationId xmlns:a16="http://schemas.microsoft.com/office/drawing/2014/main" id="{8C0BBB00-9F68-4DE2-B5B9-A68B568D1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1875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2 w 24"/>
                <a:gd name="T3" fmla="*/ 2 h 6"/>
                <a:gd name="T4" fmla="*/ 6 w 24"/>
                <a:gd name="T5" fmla="*/ 6 h 6"/>
                <a:gd name="T6" fmla="*/ 14 w 24"/>
                <a:gd name="T7" fmla="*/ 6 h 6"/>
                <a:gd name="T8" fmla="*/ 24 w 24"/>
                <a:gd name="T9" fmla="*/ 1 h 6"/>
                <a:gd name="T10" fmla="*/ 22 w 24"/>
                <a:gd name="T11" fmla="*/ 1 h 6"/>
                <a:gd name="T12" fmla="*/ 16 w 24"/>
                <a:gd name="T13" fmla="*/ 2 h 6"/>
                <a:gd name="T14" fmla="*/ 8 w 24"/>
                <a:gd name="T15" fmla="*/ 2 h 6"/>
                <a:gd name="T16" fmla="*/ 0 w 24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2" y="2"/>
                  </a:lnTo>
                  <a:lnTo>
                    <a:pt x="6" y="6"/>
                  </a:lnTo>
                  <a:lnTo>
                    <a:pt x="14" y="6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16" y="2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0" name="Freeform 90">
              <a:extLst>
                <a:ext uri="{FF2B5EF4-FFF2-40B4-BE49-F238E27FC236}">
                  <a16:creationId xmlns:a16="http://schemas.microsoft.com/office/drawing/2014/main" id="{B66A104C-40B8-4CFD-A873-6B32FE732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1882"/>
              <a:ext cx="24" cy="5"/>
            </a:xfrm>
            <a:custGeom>
              <a:avLst/>
              <a:gdLst>
                <a:gd name="T0" fmla="*/ 0 w 24"/>
                <a:gd name="T1" fmla="*/ 0 h 5"/>
                <a:gd name="T2" fmla="*/ 2 w 24"/>
                <a:gd name="T3" fmla="*/ 2 h 5"/>
                <a:gd name="T4" fmla="*/ 6 w 24"/>
                <a:gd name="T5" fmla="*/ 5 h 5"/>
                <a:gd name="T6" fmla="*/ 14 w 24"/>
                <a:gd name="T7" fmla="*/ 5 h 5"/>
                <a:gd name="T8" fmla="*/ 24 w 24"/>
                <a:gd name="T9" fmla="*/ 1 h 5"/>
                <a:gd name="T10" fmla="*/ 22 w 24"/>
                <a:gd name="T11" fmla="*/ 1 h 5"/>
                <a:gd name="T12" fmla="*/ 16 w 24"/>
                <a:gd name="T13" fmla="*/ 2 h 5"/>
                <a:gd name="T14" fmla="*/ 8 w 24"/>
                <a:gd name="T15" fmla="*/ 1 h 5"/>
                <a:gd name="T16" fmla="*/ 0 w 24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lnTo>
                    <a:pt x="2" y="2"/>
                  </a:lnTo>
                  <a:lnTo>
                    <a:pt x="6" y="5"/>
                  </a:lnTo>
                  <a:lnTo>
                    <a:pt x="14" y="5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16" y="2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1" name="Freeform 91">
              <a:extLst>
                <a:ext uri="{FF2B5EF4-FFF2-40B4-BE49-F238E27FC236}">
                  <a16:creationId xmlns:a16="http://schemas.microsoft.com/office/drawing/2014/main" id="{5ADD9314-1DF9-4CDB-8E10-36BF94F5A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" y="1943"/>
              <a:ext cx="19" cy="21"/>
            </a:xfrm>
            <a:custGeom>
              <a:avLst/>
              <a:gdLst>
                <a:gd name="T0" fmla="*/ 0 w 19"/>
                <a:gd name="T1" fmla="*/ 21 h 21"/>
                <a:gd name="T2" fmla="*/ 2 w 19"/>
                <a:gd name="T3" fmla="*/ 20 h 21"/>
                <a:gd name="T4" fmla="*/ 9 w 19"/>
                <a:gd name="T5" fmla="*/ 15 h 21"/>
                <a:gd name="T6" fmla="*/ 15 w 19"/>
                <a:gd name="T7" fmla="*/ 9 h 21"/>
                <a:gd name="T8" fmla="*/ 19 w 19"/>
                <a:gd name="T9" fmla="*/ 0 h 21"/>
                <a:gd name="T10" fmla="*/ 0 w 19"/>
                <a:gd name="T11" fmla="*/ 21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21">
                  <a:moveTo>
                    <a:pt x="0" y="21"/>
                  </a:moveTo>
                  <a:lnTo>
                    <a:pt x="2" y="20"/>
                  </a:lnTo>
                  <a:lnTo>
                    <a:pt x="9" y="15"/>
                  </a:lnTo>
                  <a:lnTo>
                    <a:pt x="15" y="9"/>
                  </a:lnTo>
                  <a:lnTo>
                    <a:pt x="19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2" name="Freeform 92">
              <a:extLst>
                <a:ext uri="{FF2B5EF4-FFF2-40B4-BE49-F238E27FC236}">
                  <a16:creationId xmlns:a16="http://schemas.microsoft.com/office/drawing/2014/main" id="{95D704C2-E4F1-41F0-BC69-6EFB15C44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2032"/>
              <a:ext cx="232" cy="61"/>
            </a:xfrm>
            <a:custGeom>
              <a:avLst/>
              <a:gdLst>
                <a:gd name="T0" fmla="*/ 0 w 232"/>
                <a:gd name="T1" fmla="*/ 0 h 61"/>
                <a:gd name="T2" fmla="*/ 1 w 232"/>
                <a:gd name="T3" fmla="*/ 1 h 61"/>
                <a:gd name="T4" fmla="*/ 5 w 232"/>
                <a:gd name="T5" fmla="*/ 4 h 61"/>
                <a:gd name="T6" fmla="*/ 11 w 232"/>
                <a:gd name="T7" fmla="*/ 8 h 61"/>
                <a:gd name="T8" fmla="*/ 20 w 232"/>
                <a:gd name="T9" fmla="*/ 13 h 61"/>
                <a:gd name="T10" fmla="*/ 30 w 232"/>
                <a:gd name="T11" fmla="*/ 18 h 61"/>
                <a:gd name="T12" fmla="*/ 43 w 232"/>
                <a:gd name="T13" fmla="*/ 24 h 61"/>
                <a:gd name="T14" fmla="*/ 57 w 232"/>
                <a:gd name="T15" fmla="*/ 31 h 61"/>
                <a:gd name="T16" fmla="*/ 73 w 232"/>
                <a:gd name="T17" fmla="*/ 36 h 61"/>
                <a:gd name="T18" fmla="*/ 90 w 232"/>
                <a:gd name="T19" fmla="*/ 41 h 61"/>
                <a:gd name="T20" fmla="*/ 107 w 232"/>
                <a:gd name="T21" fmla="*/ 45 h 61"/>
                <a:gd name="T22" fmla="*/ 127 w 232"/>
                <a:gd name="T23" fmla="*/ 47 h 61"/>
                <a:gd name="T24" fmla="*/ 147 w 232"/>
                <a:gd name="T25" fmla="*/ 47 h 61"/>
                <a:gd name="T26" fmla="*/ 168 w 232"/>
                <a:gd name="T27" fmla="*/ 45 h 61"/>
                <a:gd name="T28" fmla="*/ 189 w 232"/>
                <a:gd name="T29" fmla="*/ 41 h 61"/>
                <a:gd name="T30" fmla="*/ 210 w 232"/>
                <a:gd name="T31" fmla="*/ 33 h 61"/>
                <a:gd name="T32" fmla="*/ 232 w 232"/>
                <a:gd name="T33" fmla="*/ 22 h 61"/>
                <a:gd name="T34" fmla="*/ 231 w 232"/>
                <a:gd name="T35" fmla="*/ 23 h 61"/>
                <a:gd name="T36" fmla="*/ 228 w 232"/>
                <a:gd name="T37" fmla="*/ 26 h 61"/>
                <a:gd name="T38" fmla="*/ 223 w 232"/>
                <a:gd name="T39" fmla="*/ 31 h 61"/>
                <a:gd name="T40" fmla="*/ 214 w 232"/>
                <a:gd name="T41" fmla="*/ 37 h 61"/>
                <a:gd name="T42" fmla="*/ 205 w 232"/>
                <a:gd name="T43" fmla="*/ 42 h 61"/>
                <a:gd name="T44" fmla="*/ 195 w 232"/>
                <a:gd name="T45" fmla="*/ 48 h 61"/>
                <a:gd name="T46" fmla="*/ 181 w 232"/>
                <a:gd name="T47" fmla="*/ 53 h 61"/>
                <a:gd name="T48" fmla="*/ 167 w 232"/>
                <a:gd name="T49" fmla="*/ 57 h 61"/>
                <a:gd name="T50" fmla="*/ 151 w 232"/>
                <a:gd name="T51" fmla="*/ 60 h 61"/>
                <a:gd name="T52" fmla="*/ 133 w 232"/>
                <a:gd name="T53" fmla="*/ 61 h 61"/>
                <a:gd name="T54" fmla="*/ 114 w 232"/>
                <a:gd name="T55" fmla="*/ 60 h 61"/>
                <a:gd name="T56" fmla="*/ 93 w 232"/>
                <a:gd name="T57" fmla="*/ 55 h 61"/>
                <a:gd name="T58" fmla="*/ 72 w 232"/>
                <a:gd name="T59" fmla="*/ 48 h 61"/>
                <a:gd name="T60" fmla="*/ 49 w 232"/>
                <a:gd name="T61" fmla="*/ 37 h 61"/>
                <a:gd name="T62" fmla="*/ 24 w 232"/>
                <a:gd name="T63" fmla="*/ 20 h 61"/>
                <a:gd name="T64" fmla="*/ 0 w 232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2" h="61">
                  <a:moveTo>
                    <a:pt x="0" y="0"/>
                  </a:moveTo>
                  <a:lnTo>
                    <a:pt x="1" y="1"/>
                  </a:lnTo>
                  <a:lnTo>
                    <a:pt x="5" y="4"/>
                  </a:lnTo>
                  <a:lnTo>
                    <a:pt x="11" y="8"/>
                  </a:lnTo>
                  <a:lnTo>
                    <a:pt x="20" y="13"/>
                  </a:lnTo>
                  <a:lnTo>
                    <a:pt x="30" y="18"/>
                  </a:lnTo>
                  <a:lnTo>
                    <a:pt x="43" y="24"/>
                  </a:lnTo>
                  <a:lnTo>
                    <a:pt x="57" y="31"/>
                  </a:lnTo>
                  <a:lnTo>
                    <a:pt x="73" y="36"/>
                  </a:lnTo>
                  <a:lnTo>
                    <a:pt x="90" y="41"/>
                  </a:lnTo>
                  <a:lnTo>
                    <a:pt x="107" y="45"/>
                  </a:lnTo>
                  <a:lnTo>
                    <a:pt x="127" y="47"/>
                  </a:lnTo>
                  <a:lnTo>
                    <a:pt x="147" y="47"/>
                  </a:lnTo>
                  <a:lnTo>
                    <a:pt x="168" y="45"/>
                  </a:lnTo>
                  <a:lnTo>
                    <a:pt x="189" y="41"/>
                  </a:lnTo>
                  <a:lnTo>
                    <a:pt x="210" y="33"/>
                  </a:lnTo>
                  <a:lnTo>
                    <a:pt x="232" y="22"/>
                  </a:lnTo>
                  <a:lnTo>
                    <a:pt x="231" y="23"/>
                  </a:lnTo>
                  <a:lnTo>
                    <a:pt x="228" y="26"/>
                  </a:lnTo>
                  <a:lnTo>
                    <a:pt x="223" y="31"/>
                  </a:lnTo>
                  <a:lnTo>
                    <a:pt x="214" y="37"/>
                  </a:lnTo>
                  <a:lnTo>
                    <a:pt x="205" y="42"/>
                  </a:lnTo>
                  <a:lnTo>
                    <a:pt x="195" y="48"/>
                  </a:lnTo>
                  <a:lnTo>
                    <a:pt x="181" y="53"/>
                  </a:lnTo>
                  <a:lnTo>
                    <a:pt x="167" y="57"/>
                  </a:lnTo>
                  <a:lnTo>
                    <a:pt x="151" y="60"/>
                  </a:lnTo>
                  <a:lnTo>
                    <a:pt x="133" y="61"/>
                  </a:lnTo>
                  <a:lnTo>
                    <a:pt x="114" y="60"/>
                  </a:lnTo>
                  <a:lnTo>
                    <a:pt x="93" y="55"/>
                  </a:lnTo>
                  <a:lnTo>
                    <a:pt x="72" y="48"/>
                  </a:lnTo>
                  <a:lnTo>
                    <a:pt x="49" y="37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3" name="Freeform 93">
              <a:extLst>
                <a:ext uri="{FF2B5EF4-FFF2-40B4-BE49-F238E27FC236}">
                  <a16:creationId xmlns:a16="http://schemas.microsoft.com/office/drawing/2014/main" id="{A5D96671-0811-4E96-B39B-F18C9EE1F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2031"/>
              <a:ext cx="368" cy="87"/>
            </a:xfrm>
            <a:custGeom>
              <a:avLst/>
              <a:gdLst>
                <a:gd name="T0" fmla="*/ 0 w 368"/>
                <a:gd name="T1" fmla="*/ 20 h 87"/>
                <a:gd name="T2" fmla="*/ 1 w 368"/>
                <a:gd name="T3" fmla="*/ 19 h 87"/>
                <a:gd name="T4" fmla="*/ 3 w 368"/>
                <a:gd name="T5" fmla="*/ 18 h 87"/>
                <a:gd name="T6" fmla="*/ 7 w 368"/>
                <a:gd name="T7" fmla="*/ 15 h 87"/>
                <a:gd name="T8" fmla="*/ 13 w 368"/>
                <a:gd name="T9" fmla="*/ 12 h 87"/>
                <a:gd name="T10" fmla="*/ 20 w 368"/>
                <a:gd name="T11" fmla="*/ 9 h 87"/>
                <a:gd name="T12" fmla="*/ 28 w 368"/>
                <a:gd name="T13" fmla="*/ 6 h 87"/>
                <a:gd name="T14" fmla="*/ 38 w 368"/>
                <a:gd name="T15" fmla="*/ 3 h 87"/>
                <a:gd name="T16" fmla="*/ 50 w 368"/>
                <a:gd name="T17" fmla="*/ 1 h 87"/>
                <a:gd name="T18" fmla="*/ 62 w 368"/>
                <a:gd name="T19" fmla="*/ 0 h 87"/>
                <a:gd name="T20" fmla="*/ 75 w 368"/>
                <a:gd name="T21" fmla="*/ 0 h 87"/>
                <a:gd name="T22" fmla="*/ 90 w 368"/>
                <a:gd name="T23" fmla="*/ 1 h 87"/>
                <a:gd name="T24" fmla="*/ 106 w 368"/>
                <a:gd name="T25" fmla="*/ 4 h 87"/>
                <a:gd name="T26" fmla="*/ 124 w 368"/>
                <a:gd name="T27" fmla="*/ 8 h 87"/>
                <a:gd name="T28" fmla="*/ 141 w 368"/>
                <a:gd name="T29" fmla="*/ 15 h 87"/>
                <a:gd name="T30" fmla="*/ 161 w 368"/>
                <a:gd name="T31" fmla="*/ 25 h 87"/>
                <a:gd name="T32" fmla="*/ 181 w 368"/>
                <a:gd name="T33" fmla="*/ 38 h 87"/>
                <a:gd name="T34" fmla="*/ 183 w 368"/>
                <a:gd name="T35" fmla="*/ 39 h 87"/>
                <a:gd name="T36" fmla="*/ 187 w 368"/>
                <a:gd name="T37" fmla="*/ 40 h 87"/>
                <a:gd name="T38" fmla="*/ 194 w 368"/>
                <a:gd name="T39" fmla="*/ 43 h 87"/>
                <a:gd name="T40" fmla="*/ 204 w 368"/>
                <a:gd name="T41" fmla="*/ 46 h 87"/>
                <a:gd name="T42" fmla="*/ 215 w 368"/>
                <a:gd name="T43" fmla="*/ 50 h 87"/>
                <a:gd name="T44" fmla="*/ 227 w 368"/>
                <a:gd name="T45" fmla="*/ 54 h 87"/>
                <a:gd name="T46" fmla="*/ 242 w 368"/>
                <a:gd name="T47" fmla="*/ 59 h 87"/>
                <a:gd name="T48" fmla="*/ 256 w 368"/>
                <a:gd name="T49" fmla="*/ 63 h 87"/>
                <a:gd name="T50" fmla="*/ 271 w 368"/>
                <a:gd name="T51" fmla="*/ 69 h 87"/>
                <a:gd name="T52" fmla="*/ 288 w 368"/>
                <a:gd name="T53" fmla="*/ 74 h 87"/>
                <a:gd name="T54" fmla="*/ 303 w 368"/>
                <a:gd name="T55" fmla="*/ 78 h 87"/>
                <a:gd name="T56" fmla="*/ 319 w 368"/>
                <a:gd name="T57" fmla="*/ 81 h 87"/>
                <a:gd name="T58" fmla="*/ 333 w 368"/>
                <a:gd name="T59" fmla="*/ 84 h 87"/>
                <a:gd name="T60" fmla="*/ 346 w 368"/>
                <a:gd name="T61" fmla="*/ 86 h 87"/>
                <a:gd name="T62" fmla="*/ 358 w 368"/>
                <a:gd name="T63" fmla="*/ 87 h 87"/>
                <a:gd name="T64" fmla="*/ 368 w 368"/>
                <a:gd name="T65" fmla="*/ 87 h 87"/>
                <a:gd name="T66" fmla="*/ 367 w 368"/>
                <a:gd name="T67" fmla="*/ 87 h 87"/>
                <a:gd name="T68" fmla="*/ 363 w 368"/>
                <a:gd name="T69" fmla="*/ 87 h 87"/>
                <a:gd name="T70" fmla="*/ 357 w 368"/>
                <a:gd name="T71" fmla="*/ 86 h 87"/>
                <a:gd name="T72" fmla="*/ 349 w 368"/>
                <a:gd name="T73" fmla="*/ 86 h 87"/>
                <a:gd name="T74" fmla="*/ 338 w 368"/>
                <a:gd name="T75" fmla="*/ 85 h 87"/>
                <a:gd name="T76" fmla="*/ 326 w 368"/>
                <a:gd name="T77" fmla="*/ 83 h 87"/>
                <a:gd name="T78" fmla="*/ 313 w 368"/>
                <a:gd name="T79" fmla="*/ 81 h 87"/>
                <a:gd name="T80" fmla="*/ 298 w 368"/>
                <a:gd name="T81" fmla="*/ 79 h 87"/>
                <a:gd name="T82" fmla="*/ 283 w 368"/>
                <a:gd name="T83" fmla="*/ 76 h 87"/>
                <a:gd name="T84" fmla="*/ 265 w 368"/>
                <a:gd name="T85" fmla="*/ 73 h 87"/>
                <a:gd name="T86" fmla="*/ 249 w 368"/>
                <a:gd name="T87" fmla="*/ 67 h 87"/>
                <a:gd name="T88" fmla="*/ 230 w 368"/>
                <a:gd name="T89" fmla="*/ 62 h 87"/>
                <a:gd name="T90" fmla="*/ 213 w 368"/>
                <a:gd name="T91" fmla="*/ 57 h 87"/>
                <a:gd name="T92" fmla="*/ 194 w 368"/>
                <a:gd name="T93" fmla="*/ 50 h 87"/>
                <a:gd name="T94" fmla="*/ 177 w 368"/>
                <a:gd name="T95" fmla="*/ 42 h 87"/>
                <a:gd name="T96" fmla="*/ 159 w 368"/>
                <a:gd name="T97" fmla="*/ 34 h 87"/>
                <a:gd name="T98" fmla="*/ 154 w 368"/>
                <a:gd name="T99" fmla="*/ 32 h 87"/>
                <a:gd name="T100" fmla="*/ 142 w 368"/>
                <a:gd name="T101" fmla="*/ 25 h 87"/>
                <a:gd name="T102" fmla="*/ 122 w 368"/>
                <a:gd name="T103" fmla="*/ 19 h 87"/>
                <a:gd name="T104" fmla="*/ 99 w 368"/>
                <a:gd name="T105" fmla="*/ 12 h 87"/>
                <a:gd name="T106" fmla="*/ 73 w 368"/>
                <a:gd name="T107" fmla="*/ 7 h 87"/>
                <a:gd name="T108" fmla="*/ 46 w 368"/>
                <a:gd name="T109" fmla="*/ 6 h 87"/>
                <a:gd name="T110" fmla="*/ 22 w 368"/>
                <a:gd name="T111" fmla="*/ 9 h 87"/>
                <a:gd name="T112" fmla="*/ 0 w 368"/>
                <a:gd name="T113" fmla="*/ 20 h 8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68" h="87">
                  <a:moveTo>
                    <a:pt x="0" y="20"/>
                  </a:moveTo>
                  <a:lnTo>
                    <a:pt x="1" y="19"/>
                  </a:lnTo>
                  <a:lnTo>
                    <a:pt x="3" y="18"/>
                  </a:lnTo>
                  <a:lnTo>
                    <a:pt x="7" y="15"/>
                  </a:lnTo>
                  <a:lnTo>
                    <a:pt x="13" y="12"/>
                  </a:lnTo>
                  <a:lnTo>
                    <a:pt x="20" y="9"/>
                  </a:lnTo>
                  <a:lnTo>
                    <a:pt x="28" y="6"/>
                  </a:lnTo>
                  <a:lnTo>
                    <a:pt x="38" y="3"/>
                  </a:lnTo>
                  <a:lnTo>
                    <a:pt x="50" y="1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0" y="1"/>
                  </a:lnTo>
                  <a:lnTo>
                    <a:pt x="106" y="4"/>
                  </a:lnTo>
                  <a:lnTo>
                    <a:pt x="124" y="8"/>
                  </a:lnTo>
                  <a:lnTo>
                    <a:pt x="141" y="15"/>
                  </a:lnTo>
                  <a:lnTo>
                    <a:pt x="161" y="25"/>
                  </a:lnTo>
                  <a:lnTo>
                    <a:pt x="181" y="38"/>
                  </a:lnTo>
                  <a:lnTo>
                    <a:pt x="183" y="39"/>
                  </a:lnTo>
                  <a:lnTo>
                    <a:pt x="187" y="40"/>
                  </a:lnTo>
                  <a:lnTo>
                    <a:pt x="194" y="43"/>
                  </a:lnTo>
                  <a:lnTo>
                    <a:pt x="204" y="46"/>
                  </a:lnTo>
                  <a:lnTo>
                    <a:pt x="215" y="50"/>
                  </a:lnTo>
                  <a:lnTo>
                    <a:pt x="227" y="54"/>
                  </a:lnTo>
                  <a:lnTo>
                    <a:pt x="242" y="59"/>
                  </a:lnTo>
                  <a:lnTo>
                    <a:pt x="256" y="63"/>
                  </a:lnTo>
                  <a:lnTo>
                    <a:pt x="271" y="69"/>
                  </a:lnTo>
                  <a:lnTo>
                    <a:pt x="288" y="74"/>
                  </a:lnTo>
                  <a:lnTo>
                    <a:pt x="303" y="78"/>
                  </a:lnTo>
                  <a:lnTo>
                    <a:pt x="319" y="81"/>
                  </a:lnTo>
                  <a:lnTo>
                    <a:pt x="333" y="84"/>
                  </a:lnTo>
                  <a:lnTo>
                    <a:pt x="346" y="86"/>
                  </a:lnTo>
                  <a:lnTo>
                    <a:pt x="358" y="87"/>
                  </a:lnTo>
                  <a:lnTo>
                    <a:pt x="368" y="87"/>
                  </a:lnTo>
                  <a:lnTo>
                    <a:pt x="367" y="87"/>
                  </a:lnTo>
                  <a:lnTo>
                    <a:pt x="363" y="87"/>
                  </a:lnTo>
                  <a:lnTo>
                    <a:pt x="357" y="86"/>
                  </a:lnTo>
                  <a:lnTo>
                    <a:pt x="349" y="86"/>
                  </a:lnTo>
                  <a:lnTo>
                    <a:pt x="338" y="85"/>
                  </a:lnTo>
                  <a:lnTo>
                    <a:pt x="326" y="83"/>
                  </a:lnTo>
                  <a:lnTo>
                    <a:pt x="313" y="81"/>
                  </a:lnTo>
                  <a:lnTo>
                    <a:pt x="298" y="79"/>
                  </a:lnTo>
                  <a:lnTo>
                    <a:pt x="283" y="76"/>
                  </a:lnTo>
                  <a:lnTo>
                    <a:pt x="265" y="73"/>
                  </a:lnTo>
                  <a:lnTo>
                    <a:pt x="249" y="67"/>
                  </a:lnTo>
                  <a:lnTo>
                    <a:pt x="230" y="62"/>
                  </a:lnTo>
                  <a:lnTo>
                    <a:pt x="213" y="57"/>
                  </a:lnTo>
                  <a:lnTo>
                    <a:pt x="194" y="50"/>
                  </a:lnTo>
                  <a:lnTo>
                    <a:pt x="177" y="42"/>
                  </a:lnTo>
                  <a:lnTo>
                    <a:pt x="159" y="34"/>
                  </a:lnTo>
                  <a:lnTo>
                    <a:pt x="154" y="32"/>
                  </a:lnTo>
                  <a:lnTo>
                    <a:pt x="142" y="25"/>
                  </a:lnTo>
                  <a:lnTo>
                    <a:pt x="122" y="19"/>
                  </a:lnTo>
                  <a:lnTo>
                    <a:pt x="99" y="12"/>
                  </a:lnTo>
                  <a:lnTo>
                    <a:pt x="73" y="7"/>
                  </a:lnTo>
                  <a:lnTo>
                    <a:pt x="46" y="6"/>
                  </a:lnTo>
                  <a:lnTo>
                    <a:pt x="22" y="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4" name="Freeform 94">
              <a:extLst>
                <a:ext uri="{FF2B5EF4-FFF2-40B4-BE49-F238E27FC236}">
                  <a16:creationId xmlns:a16="http://schemas.microsoft.com/office/drawing/2014/main" id="{19CB059D-2779-4DD0-A063-5C3A7162D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2102"/>
              <a:ext cx="160" cy="50"/>
            </a:xfrm>
            <a:custGeom>
              <a:avLst/>
              <a:gdLst>
                <a:gd name="T0" fmla="*/ 0 w 160"/>
                <a:gd name="T1" fmla="*/ 0 h 50"/>
                <a:gd name="T2" fmla="*/ 4 w 160"/>
                <a:gd name="T3" fmla="*/ 3 h 50"/>
                <a:gd name="T4" fmla="*/ 15 w 160"/>
                <a:gd name="T5" fmla="*/ 9 h 50"/>
                <a:gd name="T6" fmla="*/ 33 w 160"/>
                <a:gd name="T7" fmla="*/ 19 h 50"/>
                <a:gd name="T8" fmla="*/ 55 w 160"/>
                <a:gd name="T9" fmla="*/ 29 h 50"/>
                <a:gd name="T10" fmla="*/ 81 w 160"/>
                <a:gd name="T11" fmla="*/ 39 h 50"/>
                <a:gd name="T12" fmla="*/ 108 w 160"/>
                <a:gd name="T13" fmla="*/ 47 h 50"/>
                <a:gd name="T14" fmla="*/ 134 w 160"/>
                <a:gd name="T15" fmla="*/ 50 h 50"/>
                <a:gd name="T16" fmla="*/ 160 w 160"/>
                <a:gd name="T17" fmla="*/ 47 h 50"/>
                <a:gd name="T18" fmla="*/ 155 w 160"/>
                <a:gd name="T19" fmla="*/ 47 h 50"/>
                <a:gd name="T20" fmla="*/ 142 w 160"/>
                <a:gd name="T21" fmla="*/ 45 h 50"/>
                <a:gd name="T22" fmla="*/ 124 w 160"/>
                <a:gd name="T23" fmla="*/ 43 h 50"/>
                <a:gd name="T24" fmla="*/ 100 w 160"/>
                <a:gd name="T25" fmla="*/ 39 h 50"/>
                <a:gd name="T26" fmla="*/ 75 w 160"/>
                <a:gd name="T27" fmla="*/ 32 h 50"/>
                <a:gd name="T28" fmla="*/ 48 w 160"/>
                <a:gd name="T29" fmla="*/ 24 h 50"/>
                <a:gd name="T30" fmla="*/ 22 w 160"/>
                <a:gd name="T31" fmla="*/ 13 h 50"/>
                <a:gd name="T32" fmla="*/ 0 w 160"/>
                <a:gd name="T33" fmla="*/ 0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0" h="50">
                  <a:moveTo>
                    <a:pt x="0" y="0"/>
                  </a:moveTo>
                  <a:lnTo>
                    <a:pt x="4" y="3"/>
                  </a:lnTo>
                  <a:lnTo>
                    <a:pt x="15" y="9"/>
                  </a:lnTo>
                  <a:lnTo>
                    <a:pt x="33" y="19"/>
                  </a:lnTo>
                  <a:lnTo>
                    <a:pt x="55" y="29"/>
                  </a:lnTo>
                  <a:lnTo>
                    <a:pt x="81" y="39"/>
                  </a:lnTo>
                  <a:lnTo>
                    <a:pt x="108" y="47"/>
                  </a:lnTo>
                  <a:lnTo>
                    <a:pt x="134" y="50"/>
                  </a:lnTo>
                  <a:lnTo>
                    <a:pt x="160" y="47"/>
                  </a:lnTo>
                  <a:lnTo>
                    <a:pt x="155" y="47"/>
                  </a:lnTo>
                  <a:lnTo>
                    <a:pt x="142" y="45"/>
                  </a:lnTo>
                  <a:lnTo>
                    <a:pt x="124" y="43"/>
                  </a:lnTo>
                  <a:lnTo>
                    <a:pt x="100" y="39"/>
                  </a:lnTo>
                  <a:lnTo>
                    <a:pt x="75" y="32"/>
                  </a:lnTo>
                  <a:lnTo>
                    <a:pt x="48" y="24"/>
                  </a:lnTo>
                  <a:lnTo>
                    <a:pt x="2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5" name="Freeform 95">
              <a:extLst>
                <a:ext uri="{FF2B5EF4-FFF2-40B4-BE49-F238E27FC236}">
                  <a16:creationId xmlns:a16="http://schemas.microsoft.com/office/drawing/2014/main" id="{06C94110-29FA-435E-A59A-89B46430B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001"/>
              <a:ext cx="96" cy="47"/>
            </a:xfrm>
            <a:custGeom>
              <a:avLst/>
              <a:gdLst>
                <a:gd name="T0" fmla="*/ 0 w 96"/>
                <a:gd name="T1" fmla="*/ 6 h 47"/>
                <a:gd name="T2" fmla="*/ 2 w 96"/>
                <a:gd name="T3" fmla="*/ 5 h 47"/>
                <a:gd name="T4" fmla="*/ 9 w 96"/>
                <a:gd name="T5" fmla="*/ 2 h 47"/>
                <a:gd name="T6" fmla="*/ 20 w 96"/>
                <a:gd name="T7" fmla="*/ 0 h 47"/>
                <a:gd name="T8" fmla="*/ 32 w 96"/>
                <a:gd name="T9" fmla="*/ 0 h 47"/>
                <a:gd name="T10" fmla="*/ 47 w 96"/>
                <a:gd name="T11" fmla="*/ 3 h 47"/>
                <a:gd name="T12" fmla="*/ 63 w 96"/>
                <a:gd name="T13" fmla="*/ 10 h 47"/>
                <a:gd name="T14" fmla="*/ 79 w 96"/>
                <a:gd name="T15" fmla="*/ 25 h 47"/>
                <a:gd name="T16" fmla="*/ 96 w 96"/>
                <a:gd name="T17" fmla="*/ 47 h 47"/>
                <a:gd name="T18" fmla="*/ 94 w 96"/>
                <a:gd name="T19" fmla="*/ 45 h 47"/>
                <a:gd name="T20" fmla="*/ 86 w 96"/>
                <a:gd name="T21" fmla="*/ 39 h 47"/>
                <a:gd name="T22" fmla="*/ 75 w 96"/>
                <a:gd name="T23" fmla="*/ 30 h 47"/>
                <a:gd name="T24" fmla="*/ 62 w 96"/>
                <a:gd name="T25" fmla="*/ 20 h 47"/>
                <a:gd name="T26" fmla="*/ 47 w 96"/>
                <a:gd name="T27" fmla="*/ 12 h 47"/>
                <a:gd name="T28" fmla="*/ 31 w 96"/>
                <a:gd name="T29" fmla="*/ 6 h 47"/>
                <a:gd name="T30" fmla="*/ 16 w 96"/>
                <a:gd name="T31" fmla="*/ 3 h 47"/>
                <a:gd name="T32" fmla="*/ 0 w 96"/>
                <a:gd name="T33" fmla="*/ 6 h 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" h="47">
                  <a:moveTo>
                    <a:pt x="0" y="6"/>
                  </a:moveTo>
                  <a:lnTo>
                    <a:pt x="2" y="5"/>
                  </a:lnTo>
                  <a:lnTo>
                    <a:pt x="9" y="2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3" y="10"/>
                  </a:lnTo>
                  <a:lnTo>
                    <a:pt x="79" y="25"/>
                  </a:lnTo>
                  <a:lnTo>
                    <a:pt x="96" y="47"/>
                  </a:lnTo>
                  <a:lnTo>
                    <a:pt x="94" y="45"/>
                  </a:lnTo>
                  <a:lnTo>
                    <a:pt x="86" y="39"/>
                  </a:lnTo>
                  <a:lnTo>
                    <a:pt x="75" y="30"/>
                  </a:lnTo>
                  <a:lnTo>
                    <a:pt x="62" y="20"/>
                  </a:lnTo>
                  <a:lnTo>
                    <a:pt x="47" y="12"/>
                  </a:lnTo>
                  <a:lnTo>
                    <a:pt x="31" y="6"/>
                  </a:lnTo>
                  <a:lnTo>
                    <a:pt x="16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6" name="Freeform 96">
              <a:extLst>
                <a:ext uri="{FF2B5EF4-FFF2-40B4-BE49-F238E27FC236}">
                  <a16:creationId xmlns:a16="http://schemas.microsoft.com/office/drawing/2014/main" id="{594D6388-A667-4A6D-82E5-D65B05D6B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1965"/>
              <a:ext cx="6" cy="18"/>
            </a:xfrm>
            <a:custGeom>
              <a:avLst/>
              <a:gdLst>
                <a:gd name="T0" fmla="*/ 3 w 6"/>
                <a:gd name="T1" fmla="*/ 0 h 18"/>
                <a:gd name="T2" fmla="*/ 3 w 6"/>
                <a:gd name="T3" fmla="*/ 3 h 18"/>
                <a:gd name="T4" fmla="*/ 3 w 6"/>
                <a:gd name="T5" fmla="*/ 9 h 18"/>
                <a:gd name="T6" fmla="*/ 3 w 6"/>
                <a:gd name="T7" fmla="*/ 15 h 18"/>
                <a:gd name="T8" fmla="*/ 6 w 6"/>
                <a:gd name="T9" fmla="*/ 18 h 18"/>
                <a:gd name="T10" fmla="*/ 4 w 6"/>
                <a:gd name="T11" fmla="*/ 18 h 18"/>
                <a:gd name="T12" fmla="*/ 1 w 6"/>
                <a:gd name="T13" fmla="*/ 18 h 18"/>
                <a:gd name="T14" fmla="*/ 0 w 6"/>
                <a:gd name="T15" fmla="*/ 13 h 18"/>
                <a:gd name="T16" fmla="*/ 3 w 6"/>
                <a:gd name="T17" fmla="*/ 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lnTo>
                    <a:pt x="3" y="3"/>
                  </a:lnTo>
                  <a:lnTo>
                    <a:pt x="3" y="9"/>
                  </a:lnTo>
                  <a:lnTo>
                    <a:pt x="3" y="15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7" name="Freeform 97">
              <a:extLst>
                <a:ext uri="{FF2B5EF4-FFF2-40B4-BE49-F238E27FC236}">
                  <a16:creationId xmlns:a16="http://schemas.microsoft.com/office/drawing/2014/main" id="{4388363A-81FE-4C0B-A8CA-3B2B8504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2076"/>
              <a:ext cx="91" cy="328"/>
            </a:xfrm>
            <a:custGeom>
              <a:avLst/>
              <a:gdLst>
                <a:gd name="T0" fmla="*/ 91 w 91"/>
                <a:gd name="T1" fmla="*/ 0 h 328"/>
                <a:gd name="T2" fmla="*/ 89 w 91"/>
                <a:gd name="T3" fmla="*/ 5 h 328"/>
                <a:gd name="T4" fmla="*/ 85 w 91"/>
                <a:gd name="T5" fmla="*/ 17 h 328"/>
                <a:gd name="T6" fmla="*/ 78 w 91"/>
                <a:gd name="T7" fmla="*/ 36 h 328"/>
                <a:gd name="T8" fmla="*/ 72 w 91"/>
                <a:gd name="T9" fmla="*/ 58 h 328"/>
                <a:gd name="T10" fmla="*/ 65 w 91"/>
                <a:gd name="T11" fmla="*/ 83 h 328"/>
                <a:gd name="T12" fmla="*/ 60 w 91"/>
                <a:gd name="T13" fmla="*/ 108 h 328"/>
                <a:gd name="T14" fmla="*/ 57 w 91"/>
                <a:gd name="T15" fmla="*/ 129 h 328"/>
                <a:gd name="T16" fmla="*/ 56 w 91"/>
                <a:gd name="T17" fmla="*/ 147 h 328"/>
                <a:gd name="T18" fmla="*/ 55 w 91"/>
                <a:gd name="T19" fmla="*/ 164 h 328"/>
                <a:gd name="T20" fmla="*/ 52 w 91"/>
                <a:gd name="T21" fmla="*/ 185 h 328"/>
                <a:gd name="T22" fmla="*/ 47 w 91"/>
                <a:gd name="T23" fmla="*/ 208 h 328"/>
                <a:gd name="T24" fmla="*/ 40 w 91"/>
                <a:gd name="T25" fmla="*/ 230 h 328"/>
                <a:gd name="T26" fmla="*/ 32 w 91"/>
                <a:gd name="T27" fmla="*/ 252 h 328"/>
                <a:gd name="T28" fmla="*/ 24 w 91"/>
                <a:gd name="T29" fmla="*/ 271 h 328"/>
                <a:gd name="T30" fmla="*/ 17 w 91"/>
                <a:gd name="T31" fmla="*/ 286 h 328"/>
                <a:gd name="T32" fmla="*/ 10 w 91"/>
                <a:gd name="T33" fmla="*/ 295 h 328"/>
                <a:gd name="T34" fmla="*/ 9 w 91"/>
                <a:gd name="T35" fmla="*/ 299 h 328"/>
                <a:gd name="T36" fmla="*/ 9 w 91"/>
                <a:gd name="T37" fmla="*/ 309 h 328"/>
                <a:gd name="T38" fmla="*/ 9 w 91"/>
                <a:gd name="T39" fmla="*/ 320 h 328"/>
                <a:gd name="T40" fmla="*/ 13 w 91"/>
                <a:gd name="T41" fmla="*/ 328 h 328"/>
                <a:gd name="T42" fmla="*/ 9 w 91"/>
                <a:gd name="T43" fmla="*/ 324 h 328"/>
                <a:gd name="T44" fmla="*/ 2 w 91"/>
                <a:gd name="T45" fmla="*/ 312 h 328"/>
                <a:gd name="T46" fmla="*/ 0 w 91"/>
                <a:gd name="T47" fmla="*/ 294 h 328"/>
                <a:gd name="T48" fmla="*/ 13 w 91"/>
                <a:gd name="T49" fmla="*/ 266 h 328"/>
                <a:gd name="T50" fmla="*/ 14 w 91"/>
                <a:gd name="T51" fmla="*/ 265 h 328"/>
                <a:gd name="T52" fmla="*/ 18 w 91"/>
                <a:gd name="T53" fmla="*/ 261 h 328"/>
                <a:gd name="T54" fmla="*/ 23 w 91"/>
                <a:gd name="T55" fmla="*/ 255 h 328"/>
                <a:gd name="T56" fmla="*/ 28 w 91"/>
                <a:gd name="T57" fmla="*/ 246 h 328"/>
                <a:gd name="T58" fmla="*/ 34 w 91"/>
                <a:gd name="T59" fmla="*/ 234 h 328"/>
                <a:gd name="T60" fmla="*/ 38 w 91"/>
                <a:gd name="T61" fmla="*/ 219 h 328"/>
                <a:gd name="T62" fmla="*/ 40 w 91"/>
                <a:gd name="T63" fmla="*/ 199 h 328"/>
                <a:gd name="T64" fmla="*/ 40 w 91"/>
                <a:gd name="T65" fmla="*/ 177 h 328"/>
                <a:gd name="T66" fmla="*/ 39 w 91"/>
                <a:gd name="T67" fmla="*/ 173 h 328"/>
                <a:gd name="T68" fmla="*/ 37 w 91"/>
                <a:gd name="T69" fmla="*/ 161 h 328"/>
                <a:gd name="T70" fmla="*/ 36 w 91"/>
                <a:gd name="T71" fmla="*/ 145 h 328"/>
                <a:gd name="T72" fmla="*/ 37 w 91"/>
                <a:gd name="T73" fmla="*/ 122 h 328"/>
                <a:gd name="T74" fmla="*/ 41 w 91"/>
                <a:gd name="T75" fmla="*/ 95 h 328"/>
                <a:gd name="T76" fmla="*/ 51 w 91"/>
                <a:gd name="T77" fmla="*/ 66 h 328"/>
                <a:gd name="T78" fmla="*/ 67 w 91"/>
                <a:gd name="T79" fmla="*/ 33 h 328"/>
                <a:gd name="T80" fmla="*/ 91 w 91"/>
                <a:gd name="T81" fmla="*/ 0 h 3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1" h="328">
                  <a:moveTo>
                    <a:pt x="91" y="0"/>
                  </a:moveTo>
                  <a:lnTo>
                    <a:pt x="89" y="5"/>
                  </a:lnTo>
                  <a:lnTo>
                    <a:pt x="85" y="17"/>
                  </a:lnTo>
                  <a:lnTo>
                    <a:pt x="78" y="36"/>
                  </a:lnTo>
                  <a:lnTo>
                    <a:pt x="72" y="58"/>
                  </a:lnTo>
                  <a:lnTo>
                    <a:pt x="65" y="83"/>
                  </a:lnTo>
                  <a:lnTo>
                    <a:pt x="60" y="108"/>
                  </a:lnTo>
                  <a:lnTo>
                    <a:pt x="57" y="129"/>
                  </a:lnTo>
                  <a:lnTo>
                    <a:pt x="56" y="147"/>
                  </a:lnTo>
                  <a:lnTo>
                    <a:pt x="55" y="164"/>
                  </a:lnTo>
                  <a:lnTo>
                    <a:pt x="52" y="185"/>
                  </a:lnTo>
                  <a:lnTo>
                    <a:pt x="47" y="208"/>
                  </a:lnTo>
                  <a:lnTo>
                    <a:pt x="40" y="230"/>
                  </a:lnTo>
                  <a:lnTo>
                    <a:pt x="32" y="252"/>
                  </a:lnTo>
                  <a:lnTo>
                    <a:pt x="24" y="271"/>
                  </a:lnTo>
                  <a:lnTo>
                    <a:pt x="17" y="286"/>
                  </a:lnTo>
                  <a:lnTo>
                    <a:pt x="10" y="295"/>
                  </a:lnTo>
                  <a:lnTo>
                    <a:pt x="9" y="299"/>
                  </a:lnTo>
                  <a:lnTo>
                    <a:pt x="9" y="309"/>
                  </a:lnTo>
                  <a:lnTo>
                    <a:pt x="9" y="320"/>
                  </a:lnTo>
                  <a:lnTo>
                    <a:pt x="13" y="328"/>
                  </a:lnTo>
                  <a:lnTo>
                    <a:pt x="9" y="324"/>
                  </a:lnTo>
                  <a:lnTo>
                    <a:pt x="2" y="312"/>
                  </a:lnTo>
                  <a:lnTo>
                    <a:pt x="0" y="294"/>
                  </a:lnTo>
                  <a:lnTo>
                    <a:pt x="13" y="266"/>
                  </a:lnTo>
                  <a:lnTo>
                    <a:pt x="14" y="265"/>
                  </a:lnTo>
                  <a:lnTo>
                    <a:pt x="18" y="261"/>
                  </a:lnTo>
                  <a:lnTo>
                    <a:pt x="23" y="255"/>
                  </a:lnTo>
                  <a:lnTo>
                    <a:pt x="28" y="246"/>
                  </a:lnTo>
                  <a:lnTo>
                    <a:pt x="34" y="234"/>
                  </a:lnTo>
                  <a:lnTo>
                    <a:pt x="38" y="219"/>
                  </a:lnTo>
                  <a:lnTo>
                    <a:pt x="40" y="199"/>
                  </a:lnTo>
                  <a:lnTo>
                    <a:pt x="40" y="177"/>
                  </a:lnTo>
                  <a:lnTo>
                    <a:pt x="39" y="173"/>
                  </a:lnTo>
                  <a:lnTo>
                    <a:pt x="37" y="161"/>
                  </a:lnTo>
                  <a:lnTo>
                    <a:pt x="36" y="145"/>
                  </a:lnTo>
                  <a:lnTo>
                    <a:pt x="37" y="122"/>
                  </a:lnTo>
                  <a:lnTo>
                    <a:pt x="41" y="95"/>
                  </a:lnTo>
                  <a:lnTo>
                    <a:pt x="51" y="66"/>
                  </a:lnTo>
                  <a:lnTo>
                    <a:pt x="67" y="3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8" name="Freeform 98">
              <a:extLst>
                <a:ext uri="{FF2B5EF4-FFF2-40B4-BE49-F238E27FC236}">
                  <a16:creationId xmlns:a16="http://schemas.microsoft.com/office/drawing/2014/main" id="{4D33A63C-3467-46A3-80A9-F78340B54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" y="1875"/>
              <a:ext cx="55" cy="9"/>
            </a:xfrm>
            <a:custGeom>
              <a:avLst/>
              <a:gdLst>
                <a:gd name="T0" fmla="*/ 0 w 55"/>
                <a:gd name="T1" fmla="*/ 6 h 9"/>
                <a:gd name="T2" fmla="*/ 55 w 55"/>
                <a:gd name="T3" fmla="*/ 0 h 9"/>
                <a:gd name="T4" fmla="*/ 55 w 55"/>
                <a:gd name="T5" fmla="*/ 9 h 9"/>
                <a:gd name="T6" fmla="*/ 0 w 55"/>
                <a:gd name="T7" fmla="*/ 6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9">
                  <a:moveTo>
                    <a:pt x="0" y="6"/>
                  </a:moveTo>
                  <a:lnTo>
                    <a:pt x="55" y="0"/>
                  </a:lnTo>
                  <a:lnTo>
                    <a:pt x="55" y="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9" name="Freeform 99">
              <a:extLst>
                <a:ext uri="{FF2B5EF4-FFF2-40B4-BE49-F238E27FC236}">
                  <a16:creationId xmlns:a16="http://schemas.microsoft.com/office/drawing/2014/main" id="{CDA8733F-A70C-4B5C-89C0-4B3DD205C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" y="1882"/>
              <a:ext cx="44" cy="9"/>
            </a:xfrm>
            <a:custGeom>
              <a:avLst/>
              <a:gdLst>
                <a:gd name="T0" fmla="*/ 0 w 44"/>
                <a:gd name="T1" fmla="*/ 3 h 9"/>
                <a:gd name="T2" fmla="*/ 44 w 44"/>
                <a:gd name="T3" fmla="*/ 0 h 9"/>
                <a:gd name="T4" fmla="*/ 38 w 44"/>
                <a:gd name="T5" fmla="*/ 9 h 9"/>
                <a:gd name="T6" fmla="*/ 0 w 44"/>
                <a:gd name="T7" fmla="*/ 3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9">
                  <a:moveTo>
                    <a:pt x="0" y="3"/>
                  </a:moveTo>
                  <a:lnTo>
                    <a:pt x="44" y="0"/>
                  </a:lnTo>
                  <a:lnTo>
                    <a:pt x="38" y="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0" name="Freeform 100">
              <a:extLst>
                <a:ext uri="{FF2B5EF4-FFF2-40B4-BE49-F238E27FC236}">
                  <a16:creationId xmlns:a16="http://schemas.microsoft.com/office/drawing/2014/main" id="{28E9E1D9-CDEF-494F-9BA4-1B02778C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846"/>
              <a:ext cx="79" cy="23"/>
            </a:xfrm>
            <a:custGeom>
              <a:avLst/>
              <a:gdLst>
                <a:gd name="T0" fmla="*/ 3 w 79"/>
                <a:gd name="T1" fmla="*/ 23 h 23"/>
                <a:gd name="T2" fmla="*/ 4 w 79"/>
                <a:gd name="T3" fmla="*/ 22 h 23"/>
                <a:gd name="T4" fmla="*/ 8 w 79"/>
                <a:gd name="T5" fmla="*/ 20 h 23"/>
                <a:gd name="T6" fmla="*/ 16 w 79"/>
                <a:gd name="T7" fmla="*/ 17 h 23"/>
                <a:gd name="T8" fmla="*/ 24 w 79"/>
                <a:gd name="T9" fmla="*/ 14 h 23"/>
                <a:gd name="T10" fmla="*/ 35 w 79"/>
                <a:gd name="T11" fmla="*/ 13 h 23"/>
                <a:gd name="T12" fmla="*/ 47 w 79"/>
                <a:gd name="T13" fmla="*/ 12 h 23"/>
                <a:gd name="T14" fmla="*/ 63 w 79"/>
                <a:gd name="T15" fmla="*/ 14 h 23"/>
                <a:gd name="T16" fmla="*/ 79 w 79"/>
                <a:gd name="T17" fmla="*/ 18 h 23"/>
                <a:gd name="T18" fmla="*/ 79 w 79"/>
                <a:gd name="T19" fmla="*/ 2 h 23"/>
                <a:gd name="T20" fmla="*/ 77 w 79"/>
                <a:gd name="T21" fmla="*/ 2 h 23"/>
                <a:gd name="T22" fmla="*/ 72 w 79"/>
                <a:gd name="T23" fmla="*/ 1 h 23"/>
                <a:gd name="T24" fmla="*/ 65 w 79"/>
                <a:gd name="T25" fmla="*/ 0 h 23"/>
                <a:gd name="T26" fmla="*/ 55 w 79"/>
                <a:gd name="T27" fmla="*/ 0 h 23"/>
                <a:gd name="T28" fmla="*/ 43 w 79"/>
                <a:gd name="T29" fmla="*/ 1 h 23"/>
                <a:gd name="T30" fmla="*/ 29 w 79"/>
                <a:gd name="T31" fmla="*/ 4 h 23"/>
                <a:gd name="T32" fmla="*/ 16 w 79"/>
                <a:gd name="T33" fmla="*/ 9 h 23"/>
                <a:gd name="T34" fmla="*/ 0 w 79"/>
                <a:gd name="T35" fmla="*/ 16 h 23"/>
                <a:gd name="T36" fmla="*/ 3 w 79"/>
                <a:gd name="T37" fmla="*/ 23 h 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9" h="23">
                  <a:moveTo>
                    <a:pt x="3" y="23"/>
                  </a:moveTo>
                  <a:lnTo>
                    <a:pt x="4" y="22"/>
                  </a:lnTo>
                  <a:lnTo>
                    <a:pt x="8" y="20"/>
                  </a:lnTo>
                  <a:lnTo>
                    <a:pt x="16" y="17"/>
                  </a:lnTo>
                  <a:lnTo>
                    <a:pt x="24" y="14"/>
                  </a:lnTo>
                  <a:lnTo>
                    <a:pt x="35" y="13"/>
                  </a:lnTo>
                  <a:lnTo>
                    <a:pt x="47" y="12"/>
                  </a:lnTo>
                  <a:lnTo>
                    <a:pt x="63" y="14"/>
                  </a:lnTo>
                  <a:lnTo>
                    <a:pt x="79" y="18"/>
                  </a:lnTo>
                  <a:lnTo>
                    <a:pt x="79" y="2"/>
                  </a:lnTo>
                  <a:lnTo>
                    <a:pt x="77" y="2"/>
                  </a:lnTo>
                  <a:lnTo>
                    <a:pt x="72" y="1"/>
                  </a:lnTo>
                  <a:lnTo>
                    <a:pt x="65" y="0"/>
                  </a:lnTo>
                  <a:lnTo>
                    <a:pt x="55" y="0"/>
                  </a:lnTo>
                  <a:lnTo>
                    <a:pt x="43" y="1"/>
                  </a:lnTo>
                  <a:lnTo>
                    <a:pt x="29" y="4"/>
                  </a:lnTo>
                  <a:lnTo>
                    <a:pt x="16" y="9"/>
                  </a:lnTo>
                  <a:lnTo>
                    <a:pt x="0" y="16"/>
                  </a:lnTo>
                  <a:lnTo>
                    <a:pt x="3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1" name="Freeform 101">
              <a:extLst>
                <a:ext uri="{FF2B5EF4-FFF2-40B4-BE49-F238E27FC236}">
                  <a16:creationId xmlns:a16="http://schemas.microsoft.com/office/drawing/2014/main" id="{1D3E7329-0E27-4E63-AD46-16B57EA8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" y="2419"/>
              <a:ext cx="57" cy="29"/>
            </a:xfrm>
            <a:custGeom>
              <a:avLst/>
              <a:gdLst>
                <a:gd name="T0" fmla="*/ 3 w 57"/>
                <a:gd name="T1" fmla="*/ 1 h 29"/>
                <a:gd name="T2" fmla="*/ 8 w 57"/>
                <a:gd name="T3" fmla="*/ 1 h 29"/>
                <a:gd name="T4" fmla="*/ 20 w 57"/>
                <a:gd name="T5" fmla="*/ 0 h 29"/>
                <a:gd name="T6" fmla="*/ 36 w 57"/>
                <a:gd name="T7" fmla="*/ 0 h 29"/>
                <a:gd name="T8" fmla="*/ 50 w 57"/>
                <a:gd name="T9" fmla="*/ 1 h 29"/>
                <a:gd name="T10" fmla="*/ 57 w 57"/>
                <a:gd name="T11" fmla="*/ 4 h 29"/>
                <a:gd name="T12" fmla="*/ 55 w 57"/>
                <a:gd name="T13" fmla="*/ 9 h 29"/>
                <a:gd name="T14" fmla="*/ 37 w 57"/>
                <a:gd name="T15" fmla="*/ 18 h 29"/>
                <a:gd name="T16" fmla="*/ 0 w 57"/>
                <a:gd name="T17" fmla="*/ 29 h 29"/>
                <a:gd name="T18" fmla="*/ 4 w 57"/>
                <a:gd name="T19" fmla="*/ 28 h 29"/>
                <a:gd name="T20" fmla="*/ 13 w 57"/>
                <a:gd name="T21" fmla="*/ 25 h 29"/>
                <a:gd name="T22" fmla="*/ 24 w 57"/>
                <a:gd name="T23" fmla="*/ 22 h 29"/>
                <a:gd name="T24" fmla="*/ 35 w 57"/>
                <a:gd name="T25" fmla="*/ 17 h 29"/>
                <a:gd name="T26" fmla="*/ 41 w 57"/>
                <a:gd name="T27" fmla="*/ 12 h 29"/>
                <a:gd name="T28" fmla="*/ 40 w 57"/>
                <a:gd name="T29" fmla="*/ 7 h 29"/>
                <a:gd name="T30" fmla="*/ 28 w 57"/>
                <a:gd name="T31" fmla="*/ 3 h 29"/>
                <a:gd name="T32" fmla="*/ 3 w 57"/>
                <a:gd name="T33" fmla="*/ 1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7" h="29">
                  <a:moveTo>
                    <a:pt x="3" y="1"/>
                  </a:moveTo>
                  <a:lnTo>
                    <a:pt x="8" y="1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50" y="1"/>
                  </a:lnTo>
                  <a:lnTo>
                    <a:pt x="57" y="4"/>
                  </a:lnTo>
                  <a:lnTo>
                    <a:pt x="55" y="9"/>
                  </a:lnTo>
                  <a:lnTo>
                    <a:pt x="37" y="18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3" y="25"/>
                  </a:lnTo>
                  <a:lnTo>
                    <a:pt x="24" y="22"/>
                  </a:lnTo>
                  <a:lnTo>
                    <a:pt x="35" y="17"/>
                  </a:lnTo>
                  <a:lnTo>
                    <a:pt x="41" y="12"/>
                  </a:lnTo>
                  <a:lnTo>
                    <a:pt x="40" y="7"/>
                  </a:lnTo>
                  <a:lnTo>
                    <a:pt x="28" y="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2" name="Freeform 102">
              <a:extLst>
                <a:ext uri="{FF2B5EF4-FFF2-40B4-BE49-F238E27FC236}">
                  <a16:creationId xmlns:a16="http://schemas.microsoft.com/office/drawing/2014/main" id="{94B6E943-9E94-4334-8122-C39559EAC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" y="2148"/>
              <a:ext cx="77" cy="201"/>
            </a:xfrm>
            <a:custGeom>
              <a:avLst/>
              <a:gdLst>
                <a:gd name="T0" fmla="*/ 0 w 77"/>
                <a:gd name="T1" fmla="*/ 201 h 201"/>
                <a:gd name="T2" fmla="*/ 4 w 77"/>
                <a:gd name="T3" fmla="*/ 197 h 201"/>
                <a:gd name="T4" fmla="*/ 13 w 77"/>
                <a:gd name="T5" fmla="*/ 187 h 201"/>
                <a:gd name="T6" fmla="*/ 25 w 77"/>
                <a:gd name="T7" fmla="*/ 170 h 201"/>
                <a:gd name="T8" fmla="*/ 41 w 77"/>
                <a:gd name="T9" fmla="*/ 147 h 201"/>
                <a:gd name="T10" fmla="*/ 54 w 77"/>
                <a:gd name="T11" fmla="*/ 118 h 201"/>
                <a:gd name="T12" fmla="*/ 67 w 77"/>
                <a:gd name="T13" fmla="*/ 83 h 201"/>
                <a:gd name="T14" fmla="*/ 73 w 77"/>
                <a:gd name="T15" fmla="*/ 44 h 201"/>
                <a:gd name="T16" fmla="*/ 73 w 77"/>
                <a:gd name="T17" fmla="*/ 0 h 201"/>
                <a:gd name="T18" fmla="*/ 74 w 77"/>
                <a:gd name="T19" fmla="*/ 5 h 201"/>
                <a:gd name="T20" fmla="*/ 76 w 77"/>
                <a:gd name="T21" fmla="*/ 18 h 201"/>
                <a:gd name="T22" fmla="*/ 77 w 77"/>
                <a:gd name="T23" fmla="*/ 40 h 201"/>
                <a:gd name="T24" fmla="*/ 75 w 77"/>
                <a:gd name="T25" fmla="*/ 67 h 201"/>
                <a:gd name="T26" fmla="*/ 68 w 77"/>
                <a:gd name="T27" fmla="*/ 97 h 201"/>
                <a:gd name="T28" fmla="*/ 54 w 77"/>
                <a:gd name="T29" fmla="*/ 131 h 201"/>
                <a:gd name="T30" fmla="*/ 33 w 77"/>
                <a:gd name="T31" fmla="*/ 166 h 201"/>
                <a:gd name="T32" fmla="*/ 0 w 77"/>
                <a:gd name="T33" fmla="*/ 201 h 20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7" h="201">
                  <a:moveTo>
                    <a:pt x="0" y="201"/>
                  </a:moveTo>
                  <a:lnTo>
                    <a:pt x="4" y="197"/>
                  </a:lnTo>
                  <a:lnTo>
                    <a:pt x="13" y="187"/>
                  </a:lnTo>
                  <a:lnTo>
                    <a:pt x="25" y="170"/>
                  </a:lnTo>
                  <a:lnTo>
                    <a:pt x="41" y="147"/>
                  </a:lnTo>
                  <a:lnTo>
                    <a:pt x="54" y="118"/>
                  </a:lnTo>
                  <a:lnTo>
                    <a:pt x="67" y="83"/>
                  </a:lnTo>
                  <a:lnTo>
                    <a:pt x="73" y="44"/>
                  </a:lnTo>
                  <a:lnTo>
                    <a:pt x="73" y="0"/>
                  </a:lnTo>
                  <a:lnTo>
                    <a:pt x="74" y="5"/>
                  </a:lnTo>
                  <a:lnTo>
                    <a:pt x="76" y="18"/>
                  </a:lnTo>
                  <a:lnTo>
                    <a:pt x="77" y="40"/>
                  </a:lnTo>
                  <a:lnTo>
                    <a:pt x="75" y="67"/>
                  </a:lnTo>
                  <a:lnTo>
                    <a:pt x="68" y="97"/>
                  </a:lnTo>
                  <a:lnTo>
                    <a:pt x="54" y="131"/>
                  </a:lnTo>
                  <a:lnTo>
                    <a:pt x="33" y="166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3" name="Freeform 103">
              <a:extLst>
                <a:ext uri="{FF2B5EF4-FFF2-40B4-BE49-F238E27FC236}">
                  <a16:creationId xmlns:a16="http://schemas.microsoft.com/office/drawing/2014/main" id="{16947DDD-06AE-4314-BAFA-C6F3B8A8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2151"/>
              <a:ext cx="52" cy="241"/>
            </a:xfrm>
            <a:custGeom>
              <a:avLst/>
              <a:gdLst>
                <a:gd name="T0" fmla="*/ 41 w 52"/>
                <a:gd name="T1" fmla="*/ 241 h 241"/>
                <a:gd name="T2" fmla="*/ 42 w 52"/>
                <a:gd name="T3" fmla="*/ 237 h 241"/>
                <a:gd name="T4" fmla="*/ 44 w 52"/>
                <a:gd name="T5" fmla="*/ 225 h 241"/>
                <a:gd name="T6" fmla="*/ 46 w 52"/>
                <a:gd name="T7" fmla="*/ 208 h 241"/>
                <a:gd name="T8" fmla="*/ 47 w 52"/>
                <a:gd name="T9" fmla="*/ 184 h 241"/>
                <a:gd name="T10" fmla="*/ 47 w 52"/>
                <a:gd name="T11" fmla="*/ 157 h 241"/>
                <a:gd name="T12" fmla="*/ 44 w 52"/>
                <a:gd name="T13" fmla="*/ 128 h 241"/>
                <a:gd name="T14" fmla="*/ 37 w 52"/>
                <a:gd name="T15" fmla="*/ 99 h 241"/>
                <a:gd name="T16" fmla="*/ 26 w 52"/>
                <a:gd name="T17" fmla="*/ 69 h 241"/>
                <a:gd name="T18" fmla="*/ 24 w 52"/>
                <a:gd name="T19" fmla="*/ 66 h 241"/>
                <a:gd name="T20" fmla="*/ 18 w 52"/>
                <a:gd name="T21" fmla="*/ 56 h 241"/>
                <a:gd name="T22" fmla="*/ 10 w 52"/>
                <a:gd name="T23" fmla="*/ 44 h 241"/>
                <a:gd name="T24" fmla="*/ 4 w 52"/>
                <a:gd name="T25" fmla="*/ 30 h 241"/>
                <a:gd name="T26" fmla="*/ 0 w 52"/>
                <a:gd name="T27" fmla="*/ 16 h 241"/>
                <a:gd name="T28" fmla="*/ 1 w 52"/>
                <a:gd name="T29" fmla="*/ 6 h 241"/>
                <a:gd name="T30" fmla="*/ 9 w 52"/>
                <a:gd name="T31" fmla="*/ 0 h 241"/>
                <a:gd name="T32" fmla="*/ 26 w 52"/>
                <a:gd name="T33" fmla="*/ 0 h 241"/>
                <a:gd name="T34" fmla="*/ 24 w 52"/>
                <a:gd name="T35" fmla="*/ 0 h 241"/>
                <a:gd name="T36" fmla="*/ 20 w 52"/>
                <a:gd name="T37" fmla="*/ 0 h 241"/>
                <a:gd name="T38" fmla="*/ 14 w 52"/>
                <a:gd name="T39" fmla="*/ 1 h 241"/>
                <a:gd name="T40" fmla="*/ 9 w 52"/>
                <a:gd name="T41" fmla="*/ 2 h 241"/>
                <a:gd name="T42" fmla="*/ 7 w 52"/>
                <a:gd name="T43" fmla="*/ 6 h 241"/>
                <a:gd name="T44" fmla="*/ 7 w 52"/>
                <a:gd name="T45" fmla="*/ 12 h 241"/>
                <a:gd name="T46" fmla="*/ 13 w 52"/>
                <a:gd name="T47" fmla="*/ 20 h 241"/>
                <a:gd name="T48" fmla="*/ 26 w 52"/>
                <a:gd name="T49" fmla="*/ 33 h 241"/>
                <a:gd name="T50" fmla="*/ 28 w 52"/>
                <a:gd name="T51" fmla="*/ 36 h 241"/>
                <a:gd name="T52" fmla="*/ 33 w 52"/>
                <a:gd name="T53" fmla="*/ 44 h 241"/>
                <a:gd name="T54" fmla="*/ 39 w 52"/>
                <a:gd name="T55" fmla="*/ 60 h 241"/>
                <a:gd name="T56" fmla="*/ 46 w 52"/>
                <a:gd name="T57" fmla="*/ 81 h 241"/>
                <a:gd name="T58" fmla="*/ 50 w 52"/>
                <a:gd name="T59" fmla="*/ 110 h 241"/>
                <a:gd name="T60" fmla="*/ 52 w 52"/>
                <a:gd name="T61" fmla="*/ 146 h 241"/>
                <a:gd name="T62" fmla="*/ 50 w 52"/>
                <a:gd name="T63" fmla="*/ 189 h 241"/>
                <a:gd name="T64" fmla="*/ 41 w 52"/>
                <a:gd name="T65" fmla="*/ 241 h 2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241">
                  <a:moveTo>
                    <a:pt x="41" y="241"/>
                  </a:moveTo>
                  <a:lnTo>
                    <a:pt x="42" y="237"/>
                  </a:lnTo>
                  <a:lnTo>
                    <a:pt x="44" y="225"/>
                  </a:lnTo>
                  <a:lnTo>
                    <a:pt x="46" y="208"/>
                  </a:lnTo>
                  <a:lnTo>
                    <a:pt x="47" y="184"/>
                  </a:lnTo>
                  <a:lnTo>
                    <a:pt x="47" y="157"/>
                  </a:lnTo>
                  <a:lnTo>
                    <a:pt x="44" y="128"/>
                  </a:lnTo>
                  <a:lnTo>
                    <a:pt x="37" y="99"/>
                  </a:lnTo>
                  <a:lnTo>
                    <a:pt x="26" y="69"/>
                  </a:lnTo>
                  <a:lnTo>
                    <a:pt x="24" y="66"/>
                  </a:lnTo>
                  <a:lnTo>
                    <a:pt x="18" y="56"/>
                  </a:lnTo>
                  <a:lnTo>
                    <a:pt x="10" y="44"/>
                  </a:lnTo>
                  <a:lnTo>
                    <a:pt x="4" y="30"/>
                  </a:lnTo>
                  <a:lnTo>
                    <a:pt x="0" y="16"/>
                  </a:lnTo>
                  <a:lnTo>
                    <a:pt x="1" y="6"/>
                  </a:lnTo>
                  <a:lnTo>
                    <a:pt x="9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9" y="2"/>
                  </a:lnTo>
                  <a:lnTo>
                    <a:pt x="7" y="6"/>
                  </a:lnTo>
                  <a:lnTo>
                    <a:pt x="7" y="12"/>
                  </a:lnTo>
                  <a:lnTo>
                    <a:pt x="13" y="20"/>
                  </a:lnTo>
                  <a:lnTo>
                    <a:pt x="26" y="33"/>
                  </a:lnTo>
                  <a:lnTo>
                    <a:pt x="28" y="36"/>
                  </a:lnTo>
                  <a:lnTo>
                    <a:pt x="33" y="44"/>
                  </a:lnTo>
                  <a:lnTo>
                    <a:pt x="39" y="60"/>
                  </a:lnTo>
                  <a:lnTo>
                    <a:pt x="46" y="81"/>
                  </a:lnTo>
                  <a:lnTo>
                    <a:pt x="50" y="110"/>
                  </a:lnTo>
                  <a:lnTo>
                    <a:pt x="52" y="146"/>
                  </a:lnTo>
                  <a:lnTo>
                    <a:pt x="50" y="189"/>
                  </a:lnTo>
                  <a:lnTo>
                    <a:pt x="41" y="2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4" name="Freeform 104">
              <a:extLst>
                <a:ext uri="{FF2B5EF4-FFF2-40B4-BE49-F238E27FC236}">
                  <a16:creationId xmlns:a16="http://schemas.microsoft.com/office/drawing/2014/main" id="{6659B9CB-2888-414F-A978-7113E10C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2184"/>
              <a:ext cx="19" cy="143"/>
            </a:xfrm>
            <a:custGeom>
              <a:avLst/>
              <a:gdLst>
                <a:gd name="T0" fmla="*/ 0 w 19"/>
                <a:gd name="T1" fmla="*/ 143 h 143"/>
                <a:gd name="T2" fmla="*/ 2 w 19"/>
                <a:gd name="T3" fmla="*/ 142 h 143"/>
                <a:gd name="T4" fmla="*/ 6 w 19"/>
                <a:gd name="T5" fmla="*/ 139 h 143"/>
                <a:gd name="T6" fmla="*/ 11 w 19"/>
                <a:gd name="T7" fmla="*/ 131 h 143"/>
                <a:gd name="T8" fmla="*/ 16 w 19"/>
                <a:gd name="T9" fmla="*/ 119 h 143"/>
                <a:gd name="T10" fmla="*/ 19 w 19"/>
                <a:gd name="T11" fmla="*/ 101 h 143"/>
                <a:gd name="T12" fmla="*/ 18 w 19"/>
                <a:gd name="T13" fmla="*/ 76 h 143"/>
                <a:gd name="T14" fmla="*/ 12 w 19"/>
                <a:gd name="T15" fmla="*/ 43 h 143"/>
                <a:gd name="T16" fmla="*/ 0 w 19"/>
                <a:gd name="T17" fmla="*/ 0 h 143"/>
                <a:gd name="T18" fmla="*/ 3 w 19"/>
                <a:gd name="T19" fmla="*/ 18 h 143"/>
                <a:gd name="T20" fmla="*/ 7 w 19"/>
                <a:gd name="T21" fmla="*/ 61 h 143"/>
                <a:gd name="T22" fmla="*/ 8 w 19"/>
                <a:gd name="T23" fmla="*/ 110 h 143"/>
                <a:gd name="T24" fmla="*/ 0 w 19"/>
                <a:gd name="T25" fmla="*/ 143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" h="143">
                  <a:moveTo>
                    <a:pt x="0" y="143"/>
                  </a:moveTo>
                  <a:lnTo>
                    <a:pt x="2" y="142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6" y="119"/>
                  </a:lnTo>
                  <a:lnTo>
                    <a:pt x="19" y="101"/>
                  </a:lnTo>
                  <a:lnTo>
                    <a:pt x="18" y="76"/>
                  </a:lnTo>
                  <a:lnTo>
                    <a:pt x="12" y="43"/>
                  </a:lnTo>
                  <a:lnTo>
                    <a:pt x="0" y="0"/>
                  </a:lnTo>
                  <a:lnTo>
                    <a:pt x="3" y="18"/>
                  </a:lnTo>
                  <a:lnTo>
                    <a:pt x="7" y="61"/>
                  </a:lnTo>
                  <a:lnTo>
                    <a:pt x="8" y="11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5" name="Freeform 105">
              <a:extLst>
                <a:ext uri="{FF2B5EF4-FFF2-40B4-BE49-F238E27FC236}">
                  <a16:creationId xmlns:a16="http://schemas.microsoft.com/office/drawing/2014/main" id="{14216BC0-988D-4232-AD07-ECE8EAED4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" y="2444"/>
              <a:ext cx="194" cy="102"/>
            </a:xfrm>
            <a:custGeom>
              <a:avLst/>
              <a:gdLst>
                <a:gd name="T0" fmla="*/ 0 w 194"/>
                <a:gd name="T1" fmla="*/ 32 h 102"/>
                <a:gd name="T2" fmla="*/ 3 w 194"/>
                <a:gd name="T3" fmla="*/ 32 h 102"/>
                <a:gd name="T4" fmla="*/ 10 w 194"/>
                <a:gd name="T5" fmla="*/ 32 h 102"/>
                <a:gd name="T6" fmla="*/ 23 w 194"/>
                <a:gd name="T7" fmla="*/ 33 h 102"/>
                <a:gd name="T8" fmla="*/ 36 w 194"/>
                <a:gd name="T9" fmla="*/ 35 h 102"/>
                <a:gd name="T10" fmla="*/ 52 w 194"/>
                <a:gd name="T11" fmla="*/ 39 h 102"/>
                <a:gd name="T12" fmla="*/ 68 w 194"/>
                <a:gd name="T13" fmla="*/ 45 h 102"/>
                <a:gd name="T14" fmla="*/ 82 w 194"/>
                <a:gd name="T15" fmla="*/ 54 h 102"/>
                <a:gd name="T16" fmla="*/ 96 w 194"/>
                <a:gd name="T17" fmla="*/ 67 h 102"/>
                <a:gd name="T18" fmla="*/ 101 w 194"/>
                <a:gd name="T19" fmla="*/ 69 h 102"/>
                <a:gd name="T20" fmla="*/ 113 w 194"/>
                <a:gd name="T21" fmla="*/ 74 h 102"/>
                <a:gd name="T22" fmla="*/ 131 w 194"/>
                <a:gd name="T23" fmla="*/ 79 h 102"/>
                <a:gd name="T24" fmla="*/ 150 w 194"/>
                <a:gd name="T25" fmla="*/ 81 h 102"/>
                <a:gd name="T26" fmla="*/ 169 w 194"/>
                <a:gd name="T27" fmla="*/ 77 h 102"/>
                <a:gd name="T28" fmla="*/ 184 w 194"/>
                <a:gd name="T29" fmla="*/ 64 h 102"/>
                <a:gd name="T30" fmla="*/ 192 w 194"/>
                <a:gd name="T31" fmla="*/ 39 h 102"/>
                <a:gd name="T32" fmla="*/ 190 w 194"/>
                <a:gd name="T33" fmla="*/ 0 h 102"/>
                <a:gd name="T34" fmla="*/ 191 w 194"/>
                <a:gd name="T35" fmla="*/ 7 h 102"/>
                <a:gd name="T36" fmla="*/ 193 w 194"/>
                <a:gd name="T37" fmla="*/ 24 h 102"/>
                <a:gd name="T38" fmla="*/ 194 w 194"/>
                <a:gd name="T39" fmla="*/ 47 h 102"/>
                <a:gd name="T40" fmla="*/ 190 w 194"/>
                <a:gd name="T41" fmla="*/ 71 h 102"/>
                <a:gd name="T42" fmla="*/ 181 w 194"/>
                <a:gd name="T43" fmla="*/ 90 h 102"/>
                <a:gd name="T44" fmla="*/ 162 w 194"/>
                <a:gd name="T45" fmla="*/ 102 h 102"/>
                <a:gd name="T46" fmla="*/ 132 w 194"/>
                <a:gd name="T47" fmla="*/ 100 h 102"/>
                <a:gd name="T48" fmla="*/ 88 w 194"/>
                <a:gd name="T49" fmla="*/ 79 h 102"/>
                <a:gd name="T50" fmla="*/ 87 w 194"/>
                <a:gd name="T51" fmla="*/ 77 h 102"/>
                <a:gd name="T52" fmla="*/ 84 w 194"/>
                <a:gd name="T53" fmla="*/ 71 h 102"/>
                <a:gd name="T54" fmla="*/ 80 w 194"/>
                <a:gd name="T55" fmla="*/ 63 h 102"/>
                <a:gd name="T56" fmla="*/ 72 w 194"/>
                <a:gd name="T57" fmla="*/ 53 h 102"/>
                <a:gd name="T58" fmla="*/ 61 w 194"/>
                <a:gd name="T59" fmla="*/ 45 h 102"/>
                <a:gd name="T60" fmla="*/ 46 w 194"/>
                <a:gd name="T61" fmla="*/ 37 h 102"/>
                <a:gd name="T62" fmla="*/ 26 w 194"/>
                <a:gd name="T63" fmla="*/ 33 h 102"/>
                <a:gd name="T64" fmla="*/ 0 w 194"/>
                <a:gd name="T65" fmla="*/ 32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4" h="102">
                  <a:moveTo>
                    <a:pt x="0" y="32"/>
                  </a:moveTo>
                  <a:lnTo>
                    <a:pt x="3" y="32"/>
                  </a:lnTo>
                  <a:lnTo>
                    <a:pt x="10" y="32"/>
                  </a:lnTo>
                  <a:lnTo>
                    <a:pt x="23" y="33"/>
                  </a:lnTo>
                  <a:lnTo>
                    <a:pt x="36" y="35"/>
                  </a:lnTo>
                  <a:lnTo>
                    <a:pt x="52" y="39"/>
                  </a:lnTo>
                  <a:lnTo>
                    <a:pt x="68" y="45"/>
                  </a:lnTo>
                  <a:lnTo>
                    <a:pt x="82" y="54"/>
                  </a:lnTo>
                  <a:lnTo>
                    <a:pt x="96" y="67"/>
                  </a:lnTo>
                  <a:lnTo>
                    <a:pt x="101" y="69"/>
                  </a:lnTo>
                  <a:lnTo>
                    <a:pt x="113" y="74"/>
                  </a:lnTo>
                  <a:lnTo>
                    <a:pt x="131" y="79"/>
                  </a:lnTo>
                  <a:lnTo>
                    <a:pt x="150" y="81"/>
                  </a:lnTo>
                  <a:lnTo>
                    <a:pt x="169" y="77"/>
                  </a:lnTo>
                  <a:lnTo>
                    <a:pt x="184" y="64"/>
                  </a:lnTo>
                  <a:lnTo>
                    <a:pt x="192" y="39"/>
                  </a:lnTo>
                  <a:lnTo>
                    <a:pt x="190" y="0"/>
                  </a:lnTo>
                  <a:lnTo>
                    <a:pt x="191" y="7"/>
                  </a:lnTo>
                  <a:lnTo>
                    <a:pt x="193" y="24"/>
                  </a:lnTo>
                  <a:lnTo>
                    <a:pt x="194" y="47"/>
                  </a:lnTo>
                  <a:lnTo>
                    <a:pt x="190" y="71"/>
                  </a:lnTo>
                  <a:lnTo>
                    <a:pt x="181" y="90"/>
                  </a:lnTo>
                  <a:lnTo>
                    <a:pt x="162" y="102"/>
                  </a:lnTo>
                  <a:lnTo>
                    <a:pt x="132" y="100"/>
                  </a:lnTo>
                  <a:lnTo>
                    <a:pt x="88" y="79"/>
                  </a:lnTo>
                  <a:lnTo>
                    <a:pt x="87" y="77"/>
                  </a:lnTo>
                  <a:lnTo>
                    <a:pt x="84" y="71"/>
                  </a:lnTo>
                  <a:lnTo>
                    <a:pt x="80" y="63"/>
                  </a:lnTo>
                  <a:lnTo>
                    <a:pt x="72" y="53"/>
                  </a:lnTo>
                  <a:lnTo>
                    <a:pt x="61" y="45"/>
                  </a:lnTo>
                  <a:lnTo>
                    <a:pt x="46" y="37"/>
                  </a:lnTo>
                  <a:lnTo>
                    <a:pt x="26" y="33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6" name="Freeform 106">
              <a:extLst>
                <a:ext uri="{FF2B5EF4-FFF2-40B4-BE49-F238E27FC236}">
                  <a16:creationId xmlns:a16="http://schemas.microsoft.com/office/drawing/2014/main" id="{77311D5A-711B-48EA-B1A4-77EDA0603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2468"/>
              <a:ext cx="125" cy="62"/>
            </a:xfrm>
            <a:custGeom>
              <a:avLst/>
              <a:gdLst>
                <a:gd name="T0" fmla="*/ 22 w 125"/>
                <a:gd name="T1" fmla="*/ 0 h 62"/>
                <a:gd name="T2" fmla="*/ 20 w 125"/>
                <a:gd name="T3" fmla="*/ 0 h 62"/>
                <a:gd name="T4" fmla="*/ 15 w 125"/>
                <a:gd name="T5" fmla="*/ 2 h 62"/>
                <a:gd name="T6" fmla="*/ 9 w 125"/>
                <a:gd name="T7" fmla="*/ 5 h 62"/>
                <a:gd name="T8" fmla="*/ 3 w 125"/>
                <a:gd name="T9" fmla="*/ 9 h 62"/>
                <a:gd name="T10" fmla="*/ 0 w 125"/>
                <a:gd name="T11" fmla="*/ 15 h 62"/>
                <a:gd name="T12" fmla="*/ 1 w 125"/>
                <a:gd name="T13" fmla="*/ 23 h 62"/>
                <a:gd name="T14" fmla="*/ 8 w 125"/>
                <a:gd name="T15" fmla="*/ 33 h 62"/>
                <a:gd name="T16" fmla="*/ 22 w 125"/>
                <a:gd name="T17" fmla="*/ 47 h 62"/>
                <a:gd name="T18" fmla="*/ 25 w 125"/>
                <a:gd name="T19" fmla="*/ 48 h 62"/>
                <a:gd name="T20" fmla="*/ 32 w 125"/>
                <a:gd name="T21" fmla="*/ 50 h 62"/>
                <a:gd name="T22" fmla="*/ 44 w 125"/>
                <a:gd name="T23" fmla="*/ 54 h 62"/>
                <a:gd name="T24" fmla="*/ 59 w 125"/>
                <a:gd name="T25" fmla="*/ 57 h 62"/>
                <a:gd name="T26" fmla="*/ 75 w 125"/>
                <a:gd name="T27" fmla="*/ 60 h 62"/>
                <a:gd name="T28" fmla="*/ 93 w 125"/>
                <a:gd name="T29" fmla="*/ 62 h 62"/>
                <a:gd name="T30" fmla="*/ 109 w 125"/>
                <a:gd name="T31" fmla="*/ 62 h 62"/>
                <a:gd name="T32" fmla="*/ 125 w 125"/>
                <a:gd name="T33" fmla="*/ 59 h 62"/>
                <a:gd name="T34" fmla="*/ 121 w 125"/>
                <a:gd name="T35" fmla="*/ 59 h 62"/>
                <a:gd name="T36" fmla="*/ 110 w 125"/>
                <a:gd name="T37" fmla="*/ 59 h 62"/>
                <a:gd name="T38" fmla="*/ 95 w 125"/>
                <a:gd name="T39" fmla="*/ 57 h 62"/>
                <a:gd name="T40" fmla="*/ 77 w 125"/>
                <a:gd name="T41" fmla="*/ 55 h 62"/>
                <a:gd name="T42" fmla="*/ 59 w 125"/>
                <a:gd name="T43" fmla="*/ 51 h 62"/>
                <a:gd name="T44" fmla="*/ 42 w 125"/>
                <a:gd name="T45" fmla="*/ 46 h 62"/>
                <a:gd name="T46" fmla="*/ 29 w 125"/>
                <a:gd name="T47" fmla="*/ 38 h 62"/>
                <a:gd name="T48" fmla="*/ 22 w 125"/>
                <a:gd name="T49" fmla="*/ 27 h 62"/>
                <a:gd name="T50" fmla="*/ 20 w 125"/>
                <a:gd name="T51" fmla="*/ 24 h 62"/>
                <a:gd name="T52" fmla="*/ 18 w 125"/>
                <a:gd name="T53" fmla="*/ 16 h 62"/>
                <a:gd name="T54" fmla="*/ 17 w 125"/>
                <a:gd name="T55" fmla="*/ 8 h 62"/>
                <a:gd name="T56" fmla="*/ 22 w 125"/>
                <a:gd name="T57" fmla="*/ 0 h 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5" h="62">
                  <a:moveTo>
                    <a:pt x="22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9" y="5"/>
                  </a:lnTo>
                  <a:lnTo>
                    <a:pt x="3" y="9"/>
                  </a:lnTo>
                  <a:lnTo>
                    <a:pt x="0" y="15"/>
                  </a:lnTo>
                  <a:lnTo>
                    <a:pt x="1" y="23"/>
                  </a:lnTo>
                  <a:lnTo>
                    <a:pt x="8" y="33"/>
                  </a:lnTo>
                  <a:lnTo>
                    <a:pt x="22" y="47"/>
                  </a:lnTo>
                  <a:lnTo>
                    <a:pt x="25" y="48"/>
                  </a:lnTo>
                  <a:lnTo>
                    <a:pt x="32" y="50"/>
                  </a:lnTo>
                  <a:lnTo>
                    <a:pt x="44" y="54"/>
                  </a:lnTo>
                  <a:lnTo>
                    <a:pt x="59" y="57"/>
                  </a:lnTo>
                  <a:lnTo>
                    <a:pt x="75" y="60"/>
                  </a:lnTo>
                  <a:lnTo>
                    <a:pt x="93" y="62"/>
                  </a:lnTo>
                  <a:lnTo>
                    <a:pt x="109" y="62"/>
                  </a:lnTo>
                  <a:lnTo>
                    <a:pt x="125" y="59"/>
                  </a:lnTo>
                  <a:lnTo>
                    <a:pt x="121" y="59"/>
                  </a:lnTo>
                  <a:lnTo>
                    <a:pt x="110" y="59"/>
                  </a:lnTo>
                  <a:lnTo>
                    <a:pt x="95" y="57"/>
                  </a:lnTo>
                  <a:lnTo>
                    <a:pt x="77" y="55"/>
                  </a:lnTo>
                  <a:lnTo>
                    <a:pt x="59" y="51"/>
                  </a:lnTo>
                  <a:lnTo>
                    <a:pt x="42" y="46"/>
                  </a:lnTo>
                  <a:lnTo>
                    <a:pt x="29" y="38"/>
                  </a:lnTo>
                  <a:lnTo>
                    <a:pt x="22" y="27"/>
                  </a:lnTo>
                  <a:lnTo>
                    <a:pt x="20" y="24"/>
                  </a:lnTo>
                  <a:lnTo>
                    <a:pt x="18" y="16"/>
                  </a:lnTo>
                  <a:lnTo>
                    <a:pt x="17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7" name="Freeform 107">
              <a:extLst>
                <a:ext uri="{FF2B5EF4-FFF2-40B4-BE49-F238E27FC236}">
                  <a16:creationId xmlns:a16="http://schemas.microsoft.com/office/drawing/2014/main" id="{E5C0C8D6-F71F-4445-A627-E735F379C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2528"/>
              <a:ext cx="52" cy="74"/>
            </a:xfrm>
            <a:custGeom>
              <a:avLst/>
              <a:gdLst>
                <a:gd name="T0" fmla="*/ 2 w 52"/>
                <a:gd name="T1" fmla="*/ 0 h 74"/>
                <a:gd name="T2" fmla="*/ 1 w 52"/>
                <a:gd name="T3" fmla="*/ 1 h 74"/>
                <a:gd name="T4" fmla="*/ 0 w 52"/>
                <a:gd name="T5" fmla="*/ 5 h 74"/>
                <a:gd name="T6" fmla="*/ 0 w 52"/>
                <a:gd name="T7" fmla="*/ 11 h 74"/>
                <a:gd name="T8" fmla="*/ 0 w 52"/>
                <a:gd name="T9" fmla="*/ 19 h 74"/>
                <a:gd name="T10" fmla="*/ 3 w 52"/>
                <a:gd name="T11" fmla="*/ 27 h 74"/>
                <a:gd name="T12" fmla="*/ 8 w 52"/>
                <a:gd name="T13" fmla="*/ 36 h 74"/>
                <a:gd name="T14" fmla="*/ 18 w 52"/>
                <a:gd name="T15" fmla="*/ 43 h 74"/>
                <a:gd name="T16" fmla="*/ 32 w 52"/>
                <a:gd name="T17" fmla="*/ 51 h 74"/>
                <a:gd name="T18" fmla="*/ 33 w 52"/>
                <a:gd name="T19" fmla="*/ 52 h 74"/>
                <a:gd name="T20" fmla="*/ 37 w 52"/>
                <a:gd name="T21" fmla="*/ 54 h 74"/>
                <a:gd name="T22" fmla="*/ 39 w 52"/>
                <a:gd name="T23" fmla="*/ 57 h 74"/>
                <a:gd name="T24" fmla="*/ 40 w 52"/>
                <a:gd name="T25" fmla="*/ 61 h 74"/>
                <a:gd name="T26" fmla="*/ 39 w 52"/>
                <a:gd name="T27" fmla="*/ 65 h 74"/>
                <a:gd name="T28" fmla="*/ 32 w 52"/>
                <a:gd name="T29" fmla="*/ 69 h 74"/>
                <a:gd name="T30" fmla="*/ 22 w 52"/>
                <a:gd name="T31" fmla="*/ 72 h 74"/>
                <a:gd name="T32" fmla="*/ 4 w 52"/>
                <a:gd name="T33" fmla="*/ 74 h 74"/>
                <a:gd name="T34" fmla="*/ 8 w 52"/>
                <a:gd name="T35" fmla="*/ 74 h 74"/>
                <a:gd name="T36" fmla="*/ 17 w 52"/>
                <a:gd name="T37" fmla="*/ 73 h 74"/>
                <a:gd name="T38" fmla="*/ 29 w 52"/>
                <a:gd name="T39" fmla="*/ 71 h 74"/>
                <a:gd name="T40" fmla="*/ 41 w 52"/>
                <a:gd name="T41" fmla="*/ 68 h 74"/>
                <a:gd name="T42" fmla="*/ 50 w 52"/>
                <a:gd name="T43" fmla="*/ 63 h 74"/>
                <a:gd name="T44" fmla="*/ 52 w 52"/>
                <a:gd name="T45" fmla="*/ 55 h 74"/>
                <a:gd name="T46" fmla="*/ 46 w 52"/>
                <a:gd name="T47" fmla="*/ 45 h 74"/>
                <a:gd name="T48" fmla="*/ 27 w 52"/>
                <a:gd name="T49" fmla="*/ 32 h 74"/>
                <a:gd name="T50" fmla="*/ 23 w 52"/>
                <a:gd name="T51" fmla="*/ 32 h 74"/>
                <a:gd name="T52" fmla="*/ 15 w 52"/>
                <a:gd name="T53" fmla="*/ 28 h 74"/>
                <a:gd name="T54" fmla="*/ 6 w 52"/>
                <a:gd name="T55" fmla="*/ 19 h 74"/>
                <a:gd name="T56" fmla="*/ 2 w 52"/>
                <a:gd name="T57" fmla="*/ 0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74">
                  <a:moveTo>
                    <a:pt x="2" y="0"/>
                  </a:moveTo>
                  <a:lnTo>
                    <a:pt x="1" y="1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3" y="27"/>
                  </a:lnTo>
                  <a:lnTo>
                    <a:pt x="8" y="36"/>
                  </a:lnTo>
                  <a:lnTo>
                    <a:pt x="18" y="43"/>
                  </a:lnTo>
                  <a:lnTo>
                    <a:pt x="32" y="51"/>
                  </a:lnTo>
                  <a:lnTo>
                    <a:pt x="33" y="52"/>
                  </a:lnTo>
                  <a:lnTo>
                    <a:pt x="37" y="54"/>
                  </a:lnTo>
                  <a:lnTo>
                    <a:pt x="39" y="57"/>
                  </a:lnTo>
                  <a:lnTo>
                    <a:pt x="40" y="61"/>
                  </a:lnTo>
                  <a:lnTo>
                    <a:pt x="39" y="65"/>
                  </a:lnTo>
                  <a:lnTo>
                    <a:pt x="32" y="69"/>
                  </a:lnTo>
                  <a:lnTo>
                    <a:pt x="22" y="72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7" y="73"/>
                  </a:lnTo>
                  <a:lnTo>
                    <a:pt x="29" y="71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2" y="55"/>
                  </a:lnTo>
                  <a:lnTo>
                    <a:pt x="46" y="45"/>
                  </a:lnTo>
                  <a:lnTo>
                    <a:pt x="27" y="32"/>
                  </a:lnTo>
                  <a:lnTo>
                    <a:pt x="23" y="32"/>
                  </a:lnTo>
                  <a:lnTo>
                    <a:pt x="15" y="28"/>
                  </a:lnTo>
                  <a:lnTo>
                    <a:pt x="6" y="1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8" name="Freeform 108">
              <a:extLst>
                <a:ext uri="{FF2B5EF4-FFF2-40B4-BE49-F238E27FC236}">
                  <a16:creationId xmlns:a16="http://schemas.microsoft.com/office/drawing/2014/main" id="{72471B06-B8EB-45E4-9C82-D45FD8A37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2626"/>
              <a:ext cx="165" cy="28"/>
            </a:xfrm>
            <a:custGeom>
              <a:avLst/>
              <a:gdLst>
                <a:gd name="T0" fmla="*/ 0 w 165"/>
                <a:gd name="T1" fmla="*/ 13 h 28"/>
                <a:gd name="T2" fmla="*/ 1 w 165"/>
                <a:gd name="T3" fmla="*/ 13 h 28"/>
                <a:gd name="T4" fmla="*/ 4 w 165"/>
                <a:gd name="T5" fmla="*/ 15 h 28"/>
                <a:gd name="T6" fmla="*/ 9 w 165"/>
                <a:gd name="T7" fmla="*/ 16 h 28"/>
                <a:gd name="T8" fmla="*/ 16 w 165"/>
                <a:gd name="T9" fmla="*/ 18 h 28"/>
                <a:gd name="T10" fmla="*/ 25 w 165"/>
                <a:gd name="T11" fmla="*/ 20 h 28"/>
                <a:gd name="T12" fmla="*/ 35 w 165"/>
                <a:gd name="T13" fmla="*/ 22 h 28"/>
                <a:gd name="T14" fmla="*/ 45 w 165"/>
                <a:gd name="T15" fmla="*/ 24 h 28"/>
                <a:gd name="T16" fmla="*/ 58 w 165"/>
                <a:gd name="T17" fmla="*/ 27 h 28"/>
                <a:gd name="T18" fmla="*/ 71 w 165"/>
                <a:gd name="T19" fmla="*/ 27 h 28"/>
                <a:gd name="T20" fmla="*/ 83 w 165"/>
                <a:gd name="T21" fmla="*/ 28 h 28"/>
                <a:gd name="T22" fmla="*/ 98 w 165"/>
                <a:gd name="T23" fmla="*/ 27 h 28"/>
                <a:gd name="T24" fmla="*/ 111 w 165"/>
                <a:gd name="T25" fmla="*/ 24 h 28"/>
                <a:gd name="T26" fmla="*/ 125 w 165"/>
                <a:gd name="T27" fmla="*/ 20 h 28"/>
                <a:gd name="T28" fmla="*/ 139 w 165"/>
                <a:gd name="T29" fmla="*/ 15 h 28"/>
                <a:gd name="T30" fmla="*/ 152 w 165"/>
                <a:gd name="T31" fmla="*/ 9 h 28"/>
                <a:gd name="T32" fmla="*/ 165 w 165"/>
                <a:gd name="T33" fmla="*/ 0 h 28"/>
                <a:gd name="T34" fmla="*/ 164 w 165"/>
                <a:gd name="T35" fmla="*/ 0 h 28"/>
                <a:gd name="T36" fmla="*/ 160 w 165"/>
                <a:gd name="T37" fmla="*/ 1 h 28"/>
                <a:gd name="T38" fmla="*/ 154 w 165"/>
                <a:gd name="T39" fmla="*/ 2 h 28"/>
                <a:gd name="T40" fmla="*/ 147 w 165"/>
                <a:gd name="T41" fmla="*/ 4 h 28"/>
                <a:gd name="T42" fmla="*/ 138 w 165"/>
                <a:gd name="T43" fmla="*/ 6 h 28"/>
                <a:gd name="T44" fmla="*/ 126 w 165"/>
                <a:gd name="T45" fmla="*/ 8 h 28"/>
                <a:gd name="T46" fmla="*/ 114 w 165"/>
                <a:gd name="T47" fmla="*/ 9 h 28"/>
                <a:gd name="T48" fmla="*/ 102 w 165"/>
                <a:gd name="T49" fmla="*/ 11 h 28"/>
                <a:gd name="T50" fmla="*/ 88 w 165"/>
                <a:gd name="T51" fmla="*/ 13 h 28"/>
                <a:gd name="T52" fmla="*/ 74 w 165"/>
                <a:gd name="T53" fmla="*/ 15 h 28"/>
                <a:gd name="T54" fmla="*/ 61 w 165"/>
                <a:gd name="T55" fmla="*/ 16 h 28"/>
                <a:gd name="T56" fmla="*/ 47 w 165"/>
                <a:gd name="T57" fmla="*/ 16 h 28"/>
                <a:gd name="T58" fmla="*/ 34 w 165"/>
                <a:gd name="T59" fmla="*/ 17 h 28"/>
                <a:gd name="T60" fmla="*/ 22 w 165"/>
                <a:gd name="T61" fmla="*/ 16 h 28"/>
                <a:gd name="T62" fmla="*/ 10 w 165"/>
                <a:gd name="T63" fmla="*/ 15 h 28"/>
                <a:gd name="T64" fmla="*/ 0 w 165"/>
                <a:gd name="T65" fmla="*/ 13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5" h="28">
                  <a:moveTo>
                    <a:pt x="0" y="13"/>
                  </a:moveTo>
                  <a:lnTo>
                    <a:pt x="1" y="13"/>
                  </a:lnTo>
                  <a:lnTo>
                    <a:pt x="4" y="15"/>
                  </a:lnTo>
                  <a:lnTo>
                    <a:pt x="9" y="16"/>
                  </a:lnTo>
                  <a:lnTo>
                    <a:pt x="16" y="18"/>
                  </a:lnTo>
                  <a:lnTo>
                    <a:pt x="25" y="20"/>
                  </a:lnTo>
                  <a:lnTo>
                    <a:pt x="35" y="22"/>
                  </a:lnTo>
                  <a:lnTo>
                    <a:pt x="45" y="24"/>
                  </a:lnTo>
                  <a:lnTo>
                    <a:pt x="58" y="27"/>
                  </a:lnTo>
                  <a:lnTo>
                    <a:pt x="71" y="27"/>
                  </a:lnTo>
                  <a:lnTo>
                    <a:pt x="83" y="28"/>
                  </a:lnTo>
                  <a:lnTo>
                    <a:pt x="98" y="27"/>
                  </a:lnTo>
                  <a:lnTo>
                    <a:pt x="111" y="24"/>
                  </a:lnTo>
                  <a:lnTo>
                    <a:pt x="125" y="20"/>
                  </a:lnTo>
                  <a:lnTo>
                    <a:pt x="139" y="15"/>
                  </a:lnTo>
                  <a:lnTo>
                    <a:pt x="152" y="9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0" y="1"/>
                  </a:lnTo>
                  <a:lnTo>
                    <a:pt x="154" y="2"/>
                  </a:lnTo>
                  <a:lnTo>
                    <a:pt x="147" y="4"/>
                  </a:lnTo>
                  <a:lnTo>
                    <a:pt x="138" y="6"/>
                  </a:lnTo>
                  <a:lnTo>
                    <a:pt x="126" y="8"/>
                  </a:lnTo>
                  <a:lnTo>
                    <a:pt x="114" y="9"/>
                  </a:lnTo>
                  <a:lnTo>
                    <a:pt x="102" y="11"/>
                  </a:lnTo>
                  <a:lnTo>
                    <a:pt x="88" y="13"/>
                  </a:lnTo>
                  <a:lnTo>
                    <a:pt x="74" y="15"/>
                  </a:lnTo>
                  <a:lnTo>
                    <a:pt x="61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2" y="16"/>
                  </a:lnTo>
                  <a:lnTo>
                    <a:pt x="10" y="15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9" name="Freeform 109">
              <a:extLst>
                <a:ext uri="{FF2B5EF4-FFF2-40B4-BE49-F238E27FC236}">
                  <a16:creationId xmlns:a16="http://schemas.microsoft.com/office/drawing/2014/main" id="{14FB67EF-5C30-4D91-9723-DF2AEF19B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557"/>
              <a:ext cx="79" cy="64"/>
            </a:xfrm>
            <a:custGeom>
              <a:avLst/>
              <a:gdLst>
                <a:gd name="T0" fmla="*/ 0 w 79"/>
                <a:gd name="T1" fmla="*/ 64 h 64"/>
                <a:gd name="T2" fmla="*/ 4 w 79"/>
                <a:gd name="T3" fmla="*/ 64 h 64"/>
                <a:gd name="T4" fmla="*/ 16 w 79"/>
                <a:gd name="T5" fmla="*/ 63 h 64"/>
                <a:gd name="T6" fmla="*/ 30 w 79"/>
                <a:gd name="T7" fmla="*/ 61 h 64"/>
                <a:gd name="T8" fmla="*/ 47 w 79"/>
                <a:gd name="T9" fmla="*/ 55 h 64"/>
                <a:gd name="T10" fmla="*/ 62 w 79"/>
                <a:gd name="T11" fmla="*/ 48 h 64"/>
                <a:gd name="T12" fmla="*/ 74 w 79"/>
                <a:gd name="T13" fmla="*/ 37 h 64"/>
                <a:gd name="T14" fmla="*/ 79 w 79"/>
                <a:gd name="T15" fmla="*/ 21 h 64"/>
                <a:gd name="T16" fmla="*/ 76 w 79"/>
                <a:gd name="T17" fmla="*/ 0 h 64"/>
                <a:gd name="T18" fmla="*/ 75 w 79"/>
                <a:gd name="T19" fmla="*/ 2 h 64"/>
                <a:gd name="T20" fmla="*/ 73 w 79"/>
                <a:gd name="T21" fmla="*/ 9 h 64"/>
                <a:gd name="T22" fmla="*/ 69 w 79"/>
                <a:gd name="T23" fmla="*/ 18 h 64"/>
                <a:gd name="T24" fmla="*/ 62 w 79"/>
                <a:gd name="T25" fmla="*/ 30 h 64"/>
                <a:gd name="T26" fmla="*/ 53 w 79"/>
                <a:gd name="T27" fmla="*/ 41 h 64"/>
                <a:gd name="T28" fmla="*/ 39 w 79"/>
                <a:gd name="T29" fmla="*/ 51 h 64"/>
                <a:gd name="T30" fmla="*/ 22 w 79"/>
                <a:gd name="T31" fmla="*/ 60 h 64"/>
                <a:gd name="T32" fmla="*/ 0 w 79"/>
                <a:gd name="T33" fmla="*/ 64 h 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9" h="64">
                  <a:moveTo>
                    <a:pt x="0" y="64"/>
                  </a:moveTo>
                  <a:lnTo>
                    <a:pt x="4" y="64"/>
                  </a:lnTo>
                  <a:lnTo>
                    <a:pt x="16" y="63"/>
                  </a:lnTo>
                  <a:lnTo>
                    <a:pt x="30" y="61"/>
                  </a:lnTo>
                  <a:lnTo>
                    <a:pt x="47" y="55"/>
                  </a:lnTo>
                  <a:lnTo>
                    <a:pt x="62" y="48"/>
                  </a:lnTo>
                  <a:lnTo>
                    <a:pt x="74" y="37"/>
                  </a:lnTo>
                  <a:lnTo>
                    <a:pt x="79" y="21"/>
                  </a:lnTo>
                  <a:lnTo>
                    <a:pt x="76" y="0"/>
                  </a:lnTo>
                  <a:lnTo>
                    <a:pt x="75" y="2"/>
                  </a:lnTo>
                  <a:lnTo>
                    <a:pt x="73" y="9"/>
                  </a:lnTo>
                  <a:lnTo>
                    <a:pt x="69" y="18"/>
                  </a:lnTo>
                  <a:lnTo>
                    <a:pt x="62" y="30"/>
                  </a:lnTo>
                  <a:lnTo>
                    <a:pt x="53" y="41"/>
                  </a:lnTo>
                  <a:lnTo>
                    <a:pt x="39" y="51"/>
                  </a:lnTo>
                  <a:lnTo>
                    <a:pt x="22" y="6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0" name="Freeform 110">
              <a:extLst>
                <a:ext uri="{FF2B5EF4-FFF2-40B4-BE49-F238E27FC236}">
                  <a16:creationId xmlns:a16="http://schemas.microsoft.com/office/drawing/2014/main" id="{B65D1902-6BA5-442E-99AA-84744A169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2629"/>
              <a:ext cx="12" cy="47"/>
            </a:xfrm>
            <a:custGeom>
              <a:avLst/>
              <a:gdLst>
                <a:gd name="T0" fmla="*/ 7 w 12"/>
                <a:gd name="T1" fmla="*/ 0 h 47"/>
                <a:gd name="T2" fmla="*/ 0 w 12"/>
                <a:gd name="T3" fmla="*/ 47 h 47"/>
                <a:gd name="T4" fmla="*/ 3 w 12"/>
                <a:gd name="T5" fmla="*/ 41 h 47"/>
                <a:gd name="T6" fmla="*/ 9 w 12"/>
                <a:gd name="T7" fmla="*/ 28 h 47"/>
                <a:gd name="T8" fmla="*/ 12 w 12"/>
                <a:gd name="T9" fmla="*/ 11 h 47"/>
                <a:gd name="T10" fmla="*/ 7 w 12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47">
                  <a:moveTo>
                    <a:pt x="7" y="0"/>
                  </a:moveTo>
                  <a:lnTo>
                    <a:pt x="0" y="47"/>
                  </a:lnTo>
                  <a:lnTo>
                    <a:pt x="3" y="41"/>
                  </a:lnTo>
                  <a:lnTo>
                    <a:pt x="9" y="28"/>
                  </a:lnTo>
                  <a:lnTo>
                    <a:pt x="12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1" name="Freeform 111">
              <a:extLst>
                <a:ext uri="{FF2B5EF4-FFF2-40B4-BE49-F238E27FC236}">
                  <a16:creationId xmlns:a16="http://schemas.microsoft.com/office/drawing/2014/main" id="{80F2BC16-E5D3-40D2-A21A-D41622315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2059"/>
              <a:ext cx="69" cy="146"/>
            </a:xfrm>
            <a:custGeom>
              <a:avLst/>
              <a:gdLst>
                <a:gd name="T0" fmla="*/ 0 w 69"/>
                <a:gd name="T1" fmla="*/ 0 h 146"/>
                <a:gd name="T2" fmla="*/ 5 w 69"/>
                <a:gd name="T3" fmla="*/ 7 h 146"/>
                <a:gd name="T4" fmla="*/ 16 w 69"/>
                <a:gd name="T5" fmla="*/ 23 h 146"/>
                <a:gd name="T6" fmla="*/ 32 w 69"/>
                <a:gd name="T7" fmla="*/ 46 h 146"/>
                <a:gd name="T8" fmla="*/ 46 w 69"/>
                <a:gd name="T9" fmla="*/ 72 h 146"/>
                <a:gd name="T10" fmla="*/ 57 w 69"/>
                <a:gd name="T11" fmla="*/ 99 h 146"/>
                <a:gd name="T12" fmla="*/ 62 w 69"/>
                <a:gd name="T13" fmla="*/ 123 h 146"/>
                <a:gd name="T14" fmla="*/ 54 w 69"/>
                <a:gd name="T15" fmla="*/ 139 h 146"/>
                <a:gd name="T16" fmla="*/ 33 w 69"/>
                <a:gd name="T17" fmla="*/ 146 h 146"/>
                <a:gd name="T18" fmla="*/ 37 w 69"/>
                <a:gd name="T19" fmla="*/ 146 h 146"/>
                <a:gd name="T20" fmla="*/ 46 w 69"/>
                <a:gd name="T21" fmla="*/ 145 h 146"/>
                <a:gd name="T22" fmla="*/ 57 w 69"/>
                <a:gd name="T23" fmla="*/ 140 h 146"/>
                <a:gd name="T24" fmla="*/ 66 w 69"/>
                <a:gd name="T25" fmla="*/ 131 h 146"/>
                <a:gd name="T26" fmla="*/ 69 w 69"/>
                <a:gd name="T27" fmla="*/ 114 h 146"/>
                <a:gd name="T28" fmla="*/ 61 w 69"/>
                <a:gd name="T29" fmla="*/ 88 h 146"/>
                <a:gd name="T30" fmla="*/ 39 w 69"/>
                <a:gd name="T31" fmla="*/ 51 h 146"/>
                <a:gd name="T32" fmla="*/ 0 w 69"/>
                <a:gd name="T33" fmla="*/ 0 h 1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9" h="146">
                  <a:moveTo>
                    <a:pt x="0" y="0"/>
                  </a:moveTo>
                  <a:lnTo>
                    <a:pt x="5" y="7"/>
                  </a:lnTo>
                  <a:lnTo>
                    <a:pt x="16" y="23"/>
                  </a:lnTo>
                  <a:lnTo>
                    <a:pt x="32" y="46"/>
                  </a:lnTo>
                  <a:lnTo>
                    <a:pt x="46" y="72"/>
                  </a:lnTo>
                  <a:lnTo>
                    <a:pt x="57" y="99"/>
                  </a:lnTo>
                  <a:lnTo>
                    <a:pt x="62" y="123"/>
                  </a:lnTo>
                  <a:lnTo>
                    <a:pt x="54" y="139"/>
                  </a:lnTo>
                  <a:lnTo>
                    <a:pt x="33" y="146"/>
                  </a:lnTo>
                  <a:lnTo>
                    <a:pt x="37" y="146"/>
                  </a:lnTo>
                  <a:lnTo>
                    <a:pt x="46" y="145"/>
                  </a:lnTo>
                  <a:lnTo>
                    <a:pt x="57" y="140"/>
                  </a:lnTo>
                  <a:lnTo>
                    <a:pt x="66" y="131"/>
                  </a:lnTo>
                  <a:lnTo>
                    <a:pt x="69" y="114"/>
                  </a:lnTo>
                  <a:lnTo>
                    <a:pt x="61" y="88"/>
                  </a:lnTo>
                  <a:lnTo>
                    <a:pt x="39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2" name="Freeform 112">
              <a:extLst>
                <a:ext uri="{FF2B5EF4-FFF2-40B4-BE49-F238E27FC236}">
                  <a16:creationId xmlns:a16="http://schemas.microsoft.com/office/drawing/2014/main" id="{D6B3254C-C69B-4E81-BF64-7C4795524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370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3 w 69"/>
                <a:gd name="T3" fmla="*/ 2 h 109"/>
                <a:gd name="T4" fmla="*/ 11 w 69"/>
                <a:gd name="T5" fmla="*/ 7 h 109"/>
                <a:gd name="T6" fmla="*/ 23 w 69"/>
                <a:gd name="T7" fmla="*/ 15 h 109"/>
                <a:gd name="T8" fmla="*/ 36 w 69"/>
                <a:gd name="T9" fmla="*/ 27 h 109"/>
                <a:gd name="T10" fmla="*/ 48 w 69"/>
                <a:gd name="T11" fmla="*/ 42 h 109"/>
                <a:gd name="T12" fmla="*/ 60 w 69"/>
                <a:gd name="T13" fmla="*/ 61 h 109"/>
                <a:gd name="T14" fmla="*/ 67 w 69"/>
                <a:gd name="T15" fmla="*/ 83 h 109"/>
                <a:gd name="T16" fmla="*/ 69 w 69"/>
                <a:gd name="T17" fmla="*/ 109 h 109"/>
                <a:gd name="T18" fmla="*/ 68 w 69"/>
                <a:gd name="T19" fmla="*/ 105 h 109"/>
                <a:gd name="T20" fmla="*/ 65 w 69"/>
                <a:gd name="T21" fmla="*/ 95 h 109"/>
                <a:gd name="T22" fmla="*/ 60 w 69"/>
                <a:gd name="T23" fmla="*/ 81 h 109"/>
                <a:gd name="T24" fmla="*/ 52 w 69"/>
                <a:gd name="T25" fmla="*/ 64 h 109"/>
                <a:gd name="T26" fmla="*/ 43 w 69"/>
                <a:gd name="T27" fmla="*/ 46 h 109"/>
                <a:gd name="T28" fmla="*/ 31 w 69"/>
                <a:gd name="T29" fmla="*/ 28 h 109"/>
                <a:gd name="T30" fmla="*/ 16 w 69"/>
                <a:gd name="T31" fmla="*/ 12 h 109"/>
                <a:gd name="T32" fmla="*/ 0 w 6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3" y="2"/>
                  </a:lnTo>
                  <a:lnTo>
                    <a:pt x="11" y="7"/>
                  </a:lnTo>
                  <a:lnTo>
                    <a:pt x="23" y="15"/>
                  </a:lnTo>
                  <a:lnTo>
                    <a:pt x="36" y="27"/>
                  </a:lnTo>
                  <a:lnTo>
                    <a:pt x="48" y="42"/>
                  </a:lnTo>
                  <a:lnTo>
                    <a:pt x="60" y="61"/>
                  </a:lnTo>
                  <a:lnTo>
                    <a:pt x="67" y="83"/>
                  </a:lnTo>
                  <a:lnTo>
                    <a:pt x="69" y="109"/>
                  </a:lnTo>
                  <a:lnTo>
                    <a:pt x="68" y="105"/>
                  </a:lnTo>
                  <a:lnTo>
                    <a:pt x="65" y="95"/>
                  </a:lnTo>
                  <a:lnTo>
                    <a:pt x="60" y="81"/>
                  </a:lnTo>
                  <a:lnTo>
                    <a:pt x="52" y="64"/>
                  </a:lnTo>
                  <a:lnTo>
                    <a:pt x="43" y="46"/>
                  </a:lnTo>
                  <a:lnTo>
                    <a:pt x="31" y="28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3" name="Freeform 113">
              <a:extLst>
                <a:ext uri="{FF2B5EF4-FFF2-40B4-BE49-F238E27FC236}">
                  <a16:creationId xmlns:a16="http://schemas.microsoft.com/office/drawing/2014/main" id="{88299269-4C77-4335-921C-35C800416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2606"/>
              <a:ext cx="122" cy="116"/>
            </a:xfrm>
            <a:custGeom>
              <a:avLst/>
              <a:gdLst>
                <a:gd name="T0" fmla="*/ 0 w 122"/>
                <a:gd name="T1" fmla="*/ 0 h 116"/>
                <a:gd name="T2" fmla="*/ 3 w 122"/>
                <a:gd name="T3" fmla="*/ 5 h 116"/>
                <a:gd name="T4" fmla="*/ 11 w 122"/>
                <a:gd name="T5" fmla="*/ 21 h 116"/>
                <a:gd name="T6" fmla="*/ 24 w 122"/>
                <a:gd name="T7" fmla="*/ 40 h 116"/>
                <a:gd name="T8" fmla="*/ 41 w 122"/>
                <a:gd name="T9" fmla="*/ 62 h 116"/>
                <a:gd name="T10" fmla="*/ 59 w 122"/>
                <a:gd name="T11" fmla="*/ 84 h 116"/>
                <a:gd name="T12" fmla="*/ 80 w 122"/>
                <a:gd name="T13" fmla="*/ 99 h 116"/>
                <a:gd name="T14" fmla="*/ 101 w 122"/>
                <a:gd name="T15" fmla="*/ 107 h 116"/>
                <a:gd name="T16" fmla="*/ 122 w 122"/>
                <a:gd name="T17" fmla="*/ 103 h 116"/>
                <a:gd name="T18" fmla="*/ 120 w 122"/>
                <a:gd name="T19" fmla="*/ 106 h 116"/>
                <a:gd name="T20" fmla="*/ 115 w 122"/>
                <a:gd name="T21" fmla="*/ 111 h 116"/>
                <a:gd name="T22" fmla="*/ 105 w 122"/>
                <a:gd name="T23" fmla="*/ 115 h 116"/>
                <a:gd name="T24" fmla="*/ 93 w 122"/>
                <a:gd name="T25" fmla="*/ 116 h 116"/>
                <a:gd name="T26" fmla="*/ 77 w 122"/>
                <a:gd name="T27" fmla="*/ 108 h 116"/>
                <a:gd name="T28" fmla="*/ 55 w 122"/>
                <a:gd name="T29" fmla="*/ 89 h 116"/>
                <a:gd name="T30" fmla="*/ 29 w 122"/>
                <a:gd name="T31" fmla="*/ 54 h 116"/>
                <a:gd name="T32" fmla="*/ 0 w 122"/>
                <a:gd name="T33" fmla="*/ 0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2" h="116">
                  <a:moveTo>
                    <a:pt x="0" y="0"/>
                  </a:moveTo>
                  <a:lnTo>
                    <a:pt x="3" y="5"/>
                  </a:lnTo>
                  <a:lnTo>
                    <a:pt x="11" y="21"/>
                  </a:lnTo>
                  <a:lnTo>
                    <a:pt x="24" y="40"/>
                  </a:lnTo>
                  <a:lnTo>
                    <a:pt x="41" y="62"/>
                  </a:lnTo>
                  <a:lnTo>
                    <a:pt x="59" y="84"/>
                  </a:lnTo>
                  <a:lnTo>
                    <a:pt x="80" y="99"/>
                  </a:lnTo>
                  <a:lnTo>
                    <a:pt x="101" y="107"/>
                  </a:lnTo>
                  <a:lnTo>
                    <a:pt x="122" y="103"/>
                  </a:lnTo>
                  <a:lnTo>
                    <a:pt x="120" y="106"/>
                  </a:lnTo>
                  <a:lnTo>
                    <a:pt x="115" y="111"/>
                  </a:lnTo>
                  <a:lnTo>
                    <a:pt x="105" y="115"/>
                  </a:lnTo>
                  <a:lnTo>
                    <a:pt x="93" y="116"/>
                  </a:lnTo>
                  <a:lnTo>
                    <a:pt x="77" y="108"/>
                  </a:lnTo>
                  <a:lnTo>
                    <a:pt x="55" y="89"/>
                  </a:lnTo>
                  <a:lnTo>
                    <a:pt x="29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4" name="Freeform 114">
              <a:extLst>
                <a:ext uri="{FF2B5EF4-FFF2-40B4-BE49-F238E27FC236}">
                  <a16:creationId xmlns:a16="http://schemas.microsoft.com/office/drawing/2014/main" id="{6DE95B91-319F-4458-9729-E6321A722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496"/>
              <a:ext cx="190" cy="233"/>
            </a:xfrm>
            <a:custGeom>
              <a:avLst/>
              <a:gdLst>
                <a:gd name="T0" fmla="*/ 0 w 190"/>
                <a:gd name="T1" fmla="*/ 0 h 233"/>
                <a:gd name="T2" fmla="*/ 1 w 190"/>
                <a:gd name="T3" fmla="*/ 0 h 233"/>
                <a:gd name="T4" fmla="*/ 4 w 190"/>
                <a:gd name="T5" fmla="*/ 4 h 233"/>
                <a:gd name="T6" fmla="*/ 7 w 190"/>
                <a:gd name="T7" fmla="*/ 12 h 233"/>
                <a:gd name="T8" fmla="*/ 12 w 190"/>
                <a:gd name="T9" fmla="*/ 22 h 233"/>
                <a:gd name="T10" fmla="*/ 18 w 190"/>
                <a:gd name="T11" fmla="*/ 34 h 233"/>
                <a:gd name="T12" fmla="*/ 26 w 190"/>
                <a:gd name="T13" fmla="*/ 50 h 233"/>
                <a:gd name="T14" fmla="*/ 35 w 190"/>
                <a:gd name="T15" fmla="*/ 66 h 233"/>
                <a:gd name="T16" fmla="*/ 47 w 190"/>
                <a:gd name="T17" fmla="*/ 84 h 233"/>
                <a:gd name="T18" fmla="*/ 59 w 190"/>
                <a:gd name="T19" fmla="*/ 103 h 233"/>
                <a:gd name="T20" fmla="*/ 73 w 190"/>
                <a:gd name="T21" fmla="*/ 123 h 233"/>
                <a:gd name="T22" fmla="*/ 89 w 190"/>
                <a:gd name="T23" fmla="*/ 142 h 233"/>
                <a:gd name="T24" fmla="*/ 106 w 190"/>
                <a:gd name="T25" fmla="*/ 162 h 233"/>
                <a:gd name="T26" fmla="*/ 125 w 190"/>
                <a:gd name="T27" fmla="*/ 181 h 233"/>
                <a:gd name="T28" fmla="*/ 144 w 190"/>
                <a:gd name="T29" fmla="*/ 200 h 233"/>
                <a:gd name="T30" fmla="*/ 166 w 190"/>
                <a:gd name="T31" fmla="*/ 217 h 233"/>
                <a:gd name="T32" fmla="*/ 190 w 190"/>
                <a:gd name="T33" fmla="*/ 233 h 233"/>
                <a:gd name="T34" fmla="*/ 187 w 190"/>
                <a:gd name="T35" fmla="*/ 232 h 233"/>
                <a:gd name="T36" fmla="*/ 182 w 190"/>
                <a:gd name="T37" fmla="*/ 230 h 233"/>
                <a:gd name="T38" fmla="*/ 173 w 190"/>
                <a:gd name="T39" fmla="*/ 225 h 233"/>
                <a:gd name="T40" fmla="*/ 162 w 190"/>
                <a:gd name="T41" fmla="*/ 219 h 233"/>
                <a:gd name="T42" fmla="*/ 148 w 190"/>
                <a:gd name="T43" fmla="*/ 211 h 233"/>
                <a:gd name="T44" fmla="*/ 133 w 190"/>
                <a:gd name="T45" fmla="*/ 202 h 233"/>
                <a:gd name="T46" fmla="*/ 117 w 190"/>
                <a:gd name="T47" fmla="*/ 189 h 233"/>
                <a:gd name="T48" fmla="*/ 100 w 190"/>
                <a:gd name="T49" fmla="*/ 176 h 233"/>
                <a:gd name="T50" fmla="*/ 83 w 190"/>
                <a:gd name="T51" fmla="*/ 162 h 233"/>
                <a:gd name="T52" fmla="*/ 66 w 190"/>
                <a:gd name="T53" fmla="*/ 144 h 233"/>
                <a:gd name="T54" fmla="*/ 50 w 190"/>
                <a:gd name="T55" fmla="*/ 126 h 233"/>
                <a:gd name="T56" fmla="*/ 35 w 190"/>
                <a:gd name="T57" fmla="*/ 104 h 233"/>
                <a:gd name="T58" fmla="*/ 23 w 190"/>
                <a:gd name="T59" fmla="*/ 82 h 233"/>
                <a:gd name="T60" fmla="*/ 13 w 190"/>
                <a:gd name="T61" fmla="*/ 56 h 233"/>
                <a:gd name="T62" fmla="*/ 5 w 190"/>
                <a:gd name="T63" fmla="*/ 29 h 233"/>
                <a:gd name="T64" fmla="*/ 0 w 190"/>
                <a:gd name="T65" fmla="*/ 0 h 2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0" h="233">
                  <a:moveTo>
                    <a:pt x="0" y="0"/>
                  </a:moveTo>
                  <a:lnTo>
                    <a:pt x="1" y="0"/>
                  </a:lnTo>
                  <a:lnTo>
                    <a:pt x="4" y="4"/>
                  </a:lnTo>
                  <a:lnTo>
                    <a:pt x="7" y="12"/>
                  </a:lnTo>
                  <a:lnTo>
                    <a:pt x="12" y="22"/>
                  </a:lnTo>
                  <a:lnTo>
                    <a:pt x="18" y="34"/>
                  </a:lnTo>
                  <a:lnTo>
                    <a:pt x="26" y="50"/>
                  </a:lnTo>
                  <a:lnTo>
                    <a:pt x="35" y="66"/>
                  </a:lnTo>
                  <a:lnTo>
                    <a:pt x="47" y="84"/>
                  </a:lnTo>
                  <a:lnTo>
                    <a:pt x="59" y="103"/>
                  </a:lnTo>
                  <a:lnTo>
                    <a:pt x="73" y="123"/>
                  </a:lnTo>
                  <a:lnTo>
                    <a:pt x="89" y="142"/>
                  </a:lnTo>
                  <a:lnTo>
                    <a:pt x="106" y="162"/>
                  </a:lnTo>
                  <a:lnTo>
                    <a:pt x="125" y="181"/>
                  </a:lnTo>
                  <a:lnTo>
                    <a:pt x="144" y="200"/>
                  </a:lnTo>
                  <a:lnTo>
                    <a:pt x="166" y="217"/>
                  </a:lnTo>
                  <a:lnTo>
                    <a:pt x="190" y="233"/>
                  </a:lnTo>
                  <a:lnTo>
                    <a:pt x="187" y="232"/>
                  </a:lnTo>
                  <a:lnTo>
                    <a:pt x="182" y="230"/>
                  </a:lnTo>
                  <a:lnTo>
                    <a:pt x="173" y="225"/>
                  </a:lnTo>
                  <a:lnTo>
                    <a:pt x="162" y="219"/>
                  </a:lnTo>
                  <a:lnTo>
                    <a:pt x="148" y="211"/>
                  </a:lnTo>
                  <a:lnTo>
                    <a:pt x="133" y="202"/>
                  </a:lnTo>
                  <a:lnTo>
                    <a:pt x="117" y="189"/>
                  </a:lnTo>
                  <a:lnTo>
                    <a:pt x="100" y="176"/>
                  </a:lnTo>
                  <a:lnTo>
                    <a:pt x="83" y="162"/>
                  </a:lnTo>
                  <a:lnTo>
                    <a:pt x="66" y="144"/>
                  </a:lnTo>
                  <a:lnTo>
                    <a:pt x="50" y="126"/>
                  </a:lnTo>
                  <a:lnTo>
                    <a:pt x="35" y="104"/>
                  </a:lnTo>
                  <a:lnTo>
                    <a:pt x="23" y="82"/>
                  </a:lnTo>
                  <a:lnTo>
                    <a:pt x="13" y="56"/>
                  </a:lnTo>
                  <a:lnTo>
                    <a:pt x="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5" name="Freeform 115">
              <a:extLst>
                <a:ext uri="{FF2B5EF4-FFF2-40B4-BE49-F238E27FC236}">
                  <a16:creationId xmlns:a16="http://schemas.microsoft.com/office/drawing/2014/main" id="{A8D8415A-ACF9-40BF-8F2F-A8AD2920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585"/>
              <a:ext cx="229" cy="80"/>
            </a:xfrm>
            <a:custGeom>
              <a:avLst/>
              <a:gdLst>
                <a:gd name="T0" fmla="*/ 0 w 229"/>
                <a:gd name="T1" fmla="*/ 0 h 80"/>
                <a:gd name="T2" fmla="*/ 1 w 229"/>
                <a:gd name="T3" fmla="*/ 1 h 80"/>
                <a:gd name="T4" fmla="*/ 3 w 229"/>
                <a:gd name="T5" fmla="*/ 4 h 80"/>
                <a:gd name="T6" fmla="*/ 7 w 229"/>
                <a:gd name="T7" fmla="*/ 8 h 80"/>
                <a:gd name="T8" fmla="*/ 14 w 229"/>
                <a:gd name="T9" fmla="*/ 14 h 80"/>
                <a:gd name="T10" fmla="*/ 21 w 229"/>
                <a:gd name="T11" fmla="*/ 21 h 80"/>
                <a:gd name="T12" fmla="*/ 30 w 229"/>
                <a:gd name="T13" fmla="*/ 28 h 80"/>
                <a:gd name="T14" fmla="*/ 41 w 229"/>
                <a:gd name="T15" fmla="*/ 37 h 80"/>
                <a:gd name="T16" fmla="*/ 55 w 229"/>
                <a:gd name="T17" fmla="*/ 45 h 80"/>
                <a:gd name="T18" fmla="*/ 69 w 229"/>
                <a:gd name="T19" fmla="*/ 52 h 80"/>
                <a:gd name="T20" fmla="*/ 86 w 229"/>
                <a:gd name="T21" fmla="*/ 60 h 80"/>
                <a:gd name="T22" fmla="*/ 105 w 229"/>
                <a:gd name="T23" fmla="*/ 67 h 80"/>
                <a:gd name="T24" fmla="*/ 126 w 229"/>
                <a:gd name="T25" fmla="*/ 73 h 80"/>
                <a:gd name="T26" fmla="*/ 148 w 229"/>
                <a:gd name="T27" fmla="*/ 77 h 80"/>
                <a:gd name="T28" fmla="*/ 173 w 229"/>
                <a:gd name="T29" fmla="*/ 80 h 80"/>
                <a:gd name="T30" fmla="*/ 201 w 229"/>
                <a:gd name="T31" fmla="*/ 80 h 80"/>
                <a:gd name="T32" fmla="*/ 229 w 229"/>
                <a:gd name="T33" fmla="*/ 79 h 80"/>
                <a:gd name="T34" fmla="*/ 228 w 229"/>
                <a:gd name="T35" fmla="*/ 79 h 80"/>
                <a:gd name="T36" fmla="*/ 223 w 229"/>
                <a:gd name="T37" fmla="*/ 79 h 80"/>
                <a:gd name="T38" fmla="*/ 216 w 229"/>
                <a:gd name="T39" fmla="*/ 78 h 80"/>
                <a:gd name="T40" fmla="*/ 207 w 229"/>
                <a:gd name="T41" fmla="*/ 77 h 80"/>
                <a:gd name="T42" fmla="*/ 195 w 229"/>
                <a:gd name="T43" fmla="*/ 76 h 80"/>
                <a:gd name="T44" fmla="*/ 182 w 229"/>
                <a:gd name="T45" fmla="*/ 74 h 80"/>
                <a:gd name="T46" fmla="*/ 167 w 229"/>
                <a:gd name="T47" fmla="*/ 72 h 80"/>
                <a:gd name="T48" fmla="*/ 150 w 229"/>
                <a:gd name="T49" fmla="*/ 68 h 80"/>
                <a:gd name="T50" fmla="*/ 133 w 229"/>
                <a:gd name="T51" fmla="*/ 63 h 80"/>
                <a:gd name="T52" fmla="*/ 114 w 229"/>
                <a:gd name="T53" fmla="*/ 58 h 80"/>
                <a:gd name="T54" fmla="*/ 95 w 229"/>
                <a:gd name="T55" fmla="*/ 52 h 80"/>
                <a:gd name="T56" fmla="*/ 76 w 229"/>
                <a:gd name="T57" fmla="*/ 44 h 80"/>
                <a:gd name="T58" fmla="*/ 57 w 229"/>
                <a:gd name="T59" fmla="*/ 36 h 80"/>
                <a:gd name="T60" fmla="*/ 37 w 229"/>
                <a:gd name="T61" fmla="*/ 25 h 80"/>
                <a:gd name="T62" fmla="*/ 19 w 229"/>
                <a:gd name="T63" fmla="*/ 13 h 80"/>
                <a:gd name="T64" fmla="*/ 0 w 229"/>
                <a:gd name="T65" fmla="*/ 0 h 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29" h="80">
                  <a:moveTo>
                    <a:pt x="0" y="0"/>
                  </a:moveTo>
                  <a:lnTo>
                    <a:pt x="1" y="1"/>
                  </a:lnTo>
                  <a:lnTo>
                    <a:pt x="3" y="4"/>
                  </a:lnTo>
                  <a:lnTo>
                    <a:pt x="7" y="8"/>
                  </a:lnTo>
                  <a:lnTo>
                    <a:pt x="14" y="14"/>
                  </a:lnTo>
                  <a:lnTo>
                    <a:pt x="21" y="21"/>
                  </a:lnTo>
                  <a:lnTo>
                    <a:pt x="30" y="28"/>
                  </a:lnTo>
                  <a:lnTo>
                    <a:pt x="41" y="37"/>
                  </a:lnTo>
                  <a:lnTo>
                    <a:pt x="55" y="45"/>
                  </a:lnTo>
                  <a:lnTo>
                    <a:pt x="69" y="52"/>
                  </a:lnTo>
                  <a:lnTo>
                    <a:pt x="86" y="60"/>
                  </a:lnTo>
                  <a:lnTo>
                    <a:pt x="105" y="67"/>
                  </a:lnTo>
                  <a:lnTo>
                    <a:pt x="126" y="73"/>
                  </a:lnTo>
                  <a:lnTo>
                    <a:pt x="148" y="77"/>
                  </a:lnTo>
                  <a:lnTo>
                    <a:pt x="173" y="80"/>
                  </a:lnTo>
                  <a:lnTo>
                    <a:pt x="201" y="80"/>
                  </a:lnTo>
                  <a:lnTo>
                    <a:pt x="229" y="79"/>
                  </a:lnTo>
                  <a:lnTo>
                    <a:pt x="228" y="79"/>
                  </a:lnTo>
                  <a:lnTo>
                    <a:pt x="223" y="79"/>
                  </a:lnTo>
                  <a:lnTo>
                    <a:pt x="216" y="78"/>
                  </a:lnTo>
                  <a:lnTo>
                    <a:pt x="207" y="77"/>
                  </a:lnTo>
                  <a:lnTo>
                    <a:pt x="195" y="76"/>
                  </a:lnTo>
                  <a:lnTo>
                    <a:pt x="182" y="74"/>
                  </a:lnTo>
                  <a:lnTo>
                    <a:pt x="167" y="72"/>
                  </a:lnTo>
                  <a:lnTo>
                    <a:pt x="150" y="68"/>
                  </a:lnTo>
                  <a:lnTo>
                    <a:pt x="133" y="63"/>
                  </a:lnTo>
                  <a:lnTo>
                    <a:pt x="114" y="58"/>
                  </a:lnTo>
                  <a:lnTo>
                    <a:pt x="95" y="52"/>
                  </a:lnTo>
                  <a:lnTo>
                    <a:pt x="76" y="44"/>
                  </a:lnTo>
                  <a:lnTo>
                    <a:pt x="57" y="36"/>
                  </a:lnTo>
                  <a:lnTo>
                    <a:pt x="37" y="25"/>
                  </a:lnTo>
                  <a:lnTo>
                    <a:pt x="1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6" name="Freeform 116">
              <a:extLst>
                <a:ext uri="{FF2B5EF4-FFF2-40B4-BE49-F238E27FC236}">
                  <a16:creationId xmlns:a16="http://schemas.microsoft.com/office/drawing/2014/main" id="{93C030C1-CE46-4A9B-8290-595EA00C0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" y="2701"/>
              <a:ext cx="211" cy="140"/>
            </a:xfrm>
            <a:custGeom>
              <a:avLst/>
              <a:gdLst>
                <a:gd name="T0" fmla="*/ 0 w 211"/>
                <a:gd name="T1" fmla="*/ 0 h 140"/>
                <a:gd name="T2" fmla="*/ 1 w 211"/>
                <a:gd name="T3" fmla="*/ 1 h 140"/>
                <a:gd name="T4" fmla="*/ 2 w 211"/>
                <a:gd name="T5" fmla="*/ 5 h 140"/>
                <a:gd name="T6" fmla="*/ 6 w 211"/>
                <a:gd name="T7" fmla="*/ 12 h 140"/>
                <a:gd name="T8" fmla="*/ 10 w 211"/>
                <a:gd name="T9" fmla="*/ 20 h 140"/>
                <a:gd name="T10" fmla="*/ 16 w 211"/>
                <a:gd name="T11" fmla="*/ 30 h 140"/>
                <a:gd name="T12" fmla="*/ 25 w 211"/>
                <a:gd name="T13" fmla="*/ 41 h 140"/>
                <a:gd name="T14" fmla="*/ 34 w 211"/>
                <a:gd name="T15" fmla="*/ 53 h 140"/>
                <a:gd name="T16" fmla="*/ 45 w 211"/>
                <a:gd name="T17" fmla="*/ 66 h 140"/>
                <a:gd name="T18" fmla="*/ 59 w 211"/>
                <a:gd name="T19" fmla="*/ 78 h 140"/>
                <a:gd name="T20" fmla="*/ 74 w 211"/>
                <a:gd name="T21" fmla="*/ 90 h 140"/>
                <a:gd name="T22" fmla="*/ 90 w 211"/>
                <a:gd name="T23" fmla="*/ 102 h 140"/>
                <a:gd name="T24" fmla="*/ 110 w 211"/>
                <a:gd name="T25" fmla="*/ 112 h 140"/>
                <a:gd name="T26" fmla="*/ 131 w 211"/>
                <a:gd name="T27" fmla="*/ 121 h 140"/>
                <a:gd name="T28" fmla="*/ 155 w 211"/>
                <a:gd name="T29" fmla="*/ 129 h 140"/>
                <a:gd name="T30" fmla="*/ 182 w 211"/>
                <a:gd name="T31" fmla="*/ 135 h 140"/>
                <a:gd name="T32" fmla="*/ 211 w 211"/>
                <a:gd name="T33" fmla="*/ 138 h 140"/>
                <a:gd name="T34" fmla="*/ 209 w 211"/>
                <a:gd name="T35" fmla="*/ 138 h 140"/>
                <a:gd name="T36" fmla="*/ 203 w 211"/>
                <a:gd name="T37" fmla="*/ 139 h 140"/>
                <a:gd name="T38" fmla="*/ 196 w 211"/>
                <a:gd name="T39" fmla="*/ 140 h 140"/>
                <a:gd name="T40" fmla="*/ 185 w 211"/>
                <a:gd name="T41" fmla="*/ 140 h 140"/>
                <a:gd name="T42" fmla="*/ 173 w 211"/>
                <a:gd name="T43" fmla="*/ 140 h 140"/>
                <a:gd name="T44" fmla="*/ 158 w 211"/>
                <a:gd name="T45" fmla="*/ 139 h 140"/>
                <a:gd name="T46" fmla="*/ 143 w 211"/>
                <a:gd name="T47" fmla="*/ 137 h 140"/>
                <a:gd name="T48" fmla="*/ 125 w 211"/>
                <a:gd name="T49" fmla="*/ 132 h 140"/>
                <a:gd name="T50" fmla="*/ 108 w 211"/>
                <a:gd name="T51" fmla="*/ 126 h 140"/>
                <a:gd name="T52" fmla="*/ 90 w 211"/>
                <a:gd name="T53" fmla="*/ 118 h 140"/>
                <a:gd name="T54" fmla="*/ 73 w 211"/>
                <a:gd name="T55" fmla="*/ 107 h 140"/>
                <a:gd name="T56" fmla="*/ 55 w 211"/>
                <a:gd name="T57" fmla="*/ 93 h 140"/>
                <a:gd name="T58" fmla="*/ 40 w 211"/>
                <a:gd name="T59" fmla="*/ 76 h 140"/>
                <a:gd name="T60" fmla="*/ 25 w 211"/>
                <a:gd name="T61" fmla="*/ 54 h 140"/>
                <a:gd name="T62" fmla="*/ 11 w 211"/>
                <a:gd name="T63" fmla="*/ 30 h 140"/>
                <a:gd name="T64" fmla="*/ 0 w 211"/>
                <a:gd name="T65" fmla="*/ 0 h 1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" h="140">
                  <a:moveTo>
                    <a:pt x="0" y="0"/>
                  </a:moveTo>
                  <a:lnTo>
                    <a:pt x="1" y="1"/>
                  </a:lnTo>
                  <a:lnTo>
                    <a:pt x="2" y="5"/>
                  </a:lnTo>
                  <a:lnTo>
                    <a:pt x="6" y="12"/>
                  </a:lnTo>
                  <a:lnTo>
                    <a:pt x="10" y="20"/>
                  </a:lnTo>
                  <a:lnTo>
                    <a:pt x="16" y="30"/>
                  </a:lnTo>
                  <a:lnTo>
                    <a:pt x="25" y="41"/>
                  </a:lnTo>
                  <a:lnTo>
                    <a:pt x="34" y="53"/>
                  </a:lnTo>
                  <a:lnTo>
                    <a:pt x="45" y="66"/>
                  </a:lnTo>
                  <a:lnTo>
                    <a:pt x="59" y="78"/>
                  </a:lnTo>
                  <a:lnTo>
                    <a:pt x="74" y="90"/>
                  </a:lnTo>
                  <a:lnTo>
                    <a:pt x="90" y="102"/>
                  </a:lnTo>
                  <a:lnTo>
                    <a:pt x="110" y="112"/>
                  </a:lnTo>
                  <a:lnTo>
                    <a:pt x="131" y="121"/>
                  </a:lnTo>
                  <a:lnTo>
                    <a:pt x="155" y="129"/>
                  </a:lnTo>
                  <a:lnTo>
                    <a:pt x="182" y="135"/>
                  </a:lnTo>
                  <a:lnTo>
                    <a:pt x="211" y="138"/>
                  </a:lnTo>
                  <a:lnTo>
                    <a:pt x="209" y="138"/>
                  </a:lnTo>
                  <a:lnTo>
                    <a:pt x="203" y="139"/>
                  </a:lnTo>
                  <a:lnTo>
                    <a:pt x="196" y="140"/>
                  </a:lnTo>
                  <a:lnTo>
                    <a:pt x="185" y="140"/>
                  </a:lnTo>
                  <a:lnTo>
                    <a:pt x="173" y="140"/>
                  </a:lnTo>
                  <a:lnTo>
                    <a:pt x="158" y="139"/>
                  </a:lnTo>
                  <a:lnTo>
                    <a:pt x="143" y="137"/>
                  </a:lnTo>
                  <a:lnTo>
                    <a:pt x="125" y="132"/>
                  </a:lnTo>
                  <a:lnTo>
                    <a:pt x="108" y="126"/>
                  </a:lnTo>
                  <a:lnTo>
                    <a:pt x="90" y="118"/>
                  </a:lnTo>
                  <a:lnTo>
                    <a:pt x="73" y="107"/>
                  </a:lnTo>
                  <a:lnTo>
                    <a:pt x="55" y="93"/>
                  </a:lnTo>
                  <a:lnTo>
                    <a:pt x="40" y="76"/>
                  </a:lnTo>
                  <a:lnTo>
                    <a:pt x="25" y="54"/>
                  </a:lnTo>
                  <a:lnTo>
                    <a:pt x="1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7" name="Freeform 117">
              <a:extLst>
                <a:ext uri="{FF2B5EF4-FFF2-40B4-BE49-F238E27FC236}">
                  <a16:creationId xmlns:a16="http://schemas.microsoft.com/office/drawing/2014/main" id="{CBA7ABB7-93DD-47FC-892A-FC938D99D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" y="2665"/>
              <a:ext cx="197" cy="54"/>
            </a:xfrm>
            <a:custGeom>
              <a:avLst/>
              <a:gdLst>
                <a:gd name="T0" fmla="*/ 0 w 197"/>
                <a:gd name="T1" fmla="*/ 45 h 54"/>
                <a:gd name="T2" fmla="*/ 2 w 197"/>
                <a:gd name="T3" fmla="*/ 45 h 54"/>
                <a:gd name="T4" fmla="*/ 7 w 197"/>
                <a:gd name="T5" fmla="*/ 45 h 54"/>
                <a:gd name="T6" fmla="*/ 15 w 197"/>
                <a:gd name="T7" fmla="*/ 44 h 54"/>
                <a:gd name="T8" fmla="*/ 25 w 197"/>
                <a:gd name="T9" fmla="*/ 44 h 54"/>
                <a:gd name="T10" fmla="*/ 37 w 197"/>
                <a:gd name="T11" fmla="*/ 43 h 54"/>
                <a:gd name="T12" fmla="*/ 52 w 197"/>
                <a:gd name="T13" fmla="*/ 42 h 54"/>
                <a:gd name="T14" fmla="*/ 67 w 197"/>
                <a:gd name="T15" fmla="*/ 40 h 54"/>
                <a:gd name="T16" fmla="*/ 84 w 197"/>
                <a:gd name="T17" fmla="*/ 38 h 54"/>
                <a:gd name="T18" fmla="*/ 100 w 197"/>
                <a:gd name="T19" fmla="*/ 36 h 54"/>
                <a:gd name="T20" fmla="*/ 116 w 197"/>
                <a:gd name="T21" fmla="*/ 32 h 54"/>
                <a:gd name="T22" fmla="*/ 133 w 197"/>
                <a:gd name="T23" fmla="*/ 29 h 54"/>
                <a:gd name="T24" fmla="*/ 148 w 197"/>
                <a:gd name="T25" fmla="*/ 25 h 54"/>
                <a:gd name="T26" fmla="*/ 164 w 197"/>
                <a:gd name="T27" fmla="*/ 19 h 54"/>
                <a:gd name="T28" fmla="*/ 176 w 197"/>
                <a:gd name="T29" fmla="*/ 13 h 54"/>
                <a:gd name="T30" fmla="*/ 187 w 197"/>
                <a:gd name="T31" fmla="*/ 7 h 54"/>
                <a:gd name="T32" fmla="*/ 197 w 197"/>
                <a:gd name="T33" fmla="*/ 0 h 54"/>
                <a:gd name="T34" fmla="*/ 195 w 197"/>
                <a:gd name="T35" fmla="*/ 1 h 54"/>
                <a:gd name="T36" fmla="*/ 192 w 197"/>
                <a:gd name="T37" fmla="*/ 3 h 54"/>
                <a:gd name="T38" fmla="*/ 188 w 197"/>
                <a:gd name="T39" fmla="*/ 7 h 54"/>
                <a:gd name="T40" fmla="*/ 182 w 197"/>
                <a:gd name="T41" fmla="*/ 12 h 54"/>
                <a:gd name="T42" fmla="*/ 174 w 197"/>
                <a:gd name="T43" fmla="*/ 17 h 54"/>
                <a:gd name="T44" fmla="*/ 165 w 197"/>
                <a:gd name="T45" fmla="*/ 24 h 54"/>
                <a:gd name="T46" fmla="*/ 153 w 197"/>
                <a:gd name="T47" fmla="*/ 31 h 54"/>
                <a:gd name="T48" fmla="*/ 141 w 197"/>
                <a:gd name="T49" fmla="*/ 36 h 54"/>
                <a:gd name="T50" fmla="*/ 128 w 197"/>
                <a:gd name="T51" fmla="*/ 42 h 54"/>
                <a:gd name="T52" fmla="*/ 112 w 197"/>
                <a:gd name="T53" fmla="*/ 47 h 54"/>
                <a:gd name="T54" fmla="*/ 96 w 197"/>
                <a:gd name="T55" fmla="*/ 51 h 54"/>
                <a:gd name="T56" fmla="*/ 79 w 197"/>
                <a:gd name="T57" fmla="*/ 53 h 54"/>
                <a:gd name="T58" fmla="*/ 61 w 197"/>
                <a:gd name="T59" fmla="*/ 54 h 54"/>
                <a:gd name="T60" fmla="*/ 41 w 197"/>
                <a:gd name="T61" fmla="*/ 53 h 54"/>
                <a:gd name="T62" fmla="*/ 21 w 197"/>
                <a:gd name="T63" fmla="*/ 50 h 54"/>
                <a:gd name="T64" fmla="*/ 0 w 197"/>
                <a:gd name="T65" fmla="*/ 45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7" h="54">
                  <a:moveTo>
                    <a:pt x="0" y="45"/>
                  </a:moveTo>
                  <a:lnTo>
                    <a:pt x="2" y="45"/>
                  </a:lnTo>
                  <a:lnTo>
                    <a:pt x="7" y="45"/>
                  </a:lnTo>
                  <a:lnTo>
                    <a:pt x="15" y="44"/>
                  </a:lnTo>
                  <a:lnTo>
                    <a:pt x="25" y="44"/>
                  </a:lnTo>
                  <a:lnTo>
                    <a:pt x="37" y="43"/>
                  </a:lnTo>
                  <a:lnTo>
                    <a:pt x="52" y="42"/>
                  </a:lnTo>
                  <a:lnTo>
                    <a:pt x="67" y="40"/>
                  </a:lnTo>
                  <a:lnTo>
                    <a:pt x="84" y="38"/>
                  </a:lnTo>
                  <a:lnTo>
                    <a:pt x="100" y="36"/>
                  </a:lnTo>
                  <a:lnTo>
                    <a:pt x="116" y="32"/>
                  </a:lnTo>
                  <a:lnTo>
                    <a:pt x="133" y="29"/>
                  </a:lnTo>
                  <a:lnTo>
                    <a:pt x="148" y="25"/>
                  </a:lnTo>
                  <a:lnTo>
                    <a:pt x="164" y="19"/>
                  </a:lnTo>
                  <a:lnTo>
                    <a:pt x="176" y="13"/>
                  </a:lnTo>
                  <a:lnTo>
                    <a:pt x="187" y="7"/>
                  </a:lnTo>
                  <a:lnTo>
                    <a:pt x="197" y="0"/>
                  </a:lnTo>
                  <a:lnTo>
                    <a:pt x="195" y="1"/>
                  </a:lnTo>
                  <a:lnTo>
                    <a:pt x="192" y="3"/>
                  </a:lnTo>
                  <a:lnTo>
                    <a:pt x="188" y="7"/>
                  </a:lnTo>
                  <a:lnTo>
                    <a:pt x="182" y="12"/>
                  </a:lnTo>
                  <a:lnTo>
                    <a:pt x="174" y="17"/>
                  </a:lnTo>
                  <a:lnTo>
                    <a:pt x="165" y="24"/>
                  </a:lnTo>
                  <a:lnTo>
                    <a:pt x="153" y="31"/>
                  </a:lnTo>
                  <a:lnTo>
                    <a:pt x="141" y="36"/>
                  </a:lnTo>
                  <a:lnTo>
                    <a:pt x="128" y="42"/>
                  </a:lnTo>
                  <a:lnTo>
                    <a:pt x="112" y="47"/>
                  </a:lnTo>
                  <a:lnTo>
                    <a:pt x="96" y="51"/>
                  </a:lnTo>
                  <a:lnTo>
                    <a:pt x="79" y="53"/>
                  </a:lnTo>
                  <a:lnTo>
                    <a:pt x="61" y="54"/>
                  </a:lnTo>
                  <a:lnTo>
                    <a:pt x="41" y="53"/>
                  </a:lnTo>
                  <a:lnTo>
                    <a:pt x="21" y="5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8" name="Freeform 118">
              <a:extLst>
                <a:ext uri="{FF2B5EF4-FFF2-40B4-BE49-F238E27FC236}">
                  <a16:creationId xmlns:a16="http://schemas.microsoft.com/office/drawing/2014/main" id="{B15DF280-33A7-4260-8526-7A85B8F08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" y="1891"/>
              <a:ext cx="73" cy="45"/>
            </a:xfrm>
            <a:custGeom>
              <a:avLst/>
              <a:gdLst>
                <a:gd name="T0" fmla="*/ 0 w 73"/>
                <a:gd name="T1" fmla="*/ 24 h 45"/>
                <a:gd name="T2" fmla="*/ 2 w 73"/>
                <a:gd name="T3" fmla="*/ 18 h 45"/>
                <a:gd name="T4" fmla="*/ 5 w 73"/>
                <a:gd name="T5" fmla="*/ 13 h 45"/>
                <a:gd name="T6" fmla="*/ 10 w 73"/>
                <a:gd name="T7" fmla="*/ 9 h 45"/>
                <a:gd name="T8" fmla="*/ 16 w 73"/>
                <a:gd name="T9" fmla="*/ 6 h 45"/>
                <a:gd name="T10" fmla="*/ 23 w 73"/>
                <a:gd name="T11" fmla="*/ 3 h 45"/>
                <a:gd name="T12" fmla="*/ 30 w 73"/>
                <a:gd name="T13" fmla="*/ 1 h 45"/>
                <a:gd name="T14" fmla="*/ 38 w 73"/>
                <a:gd name="T15" fmla="*/ 0 h 45"/>
                <a:gd name="T16" fmla="*/ 47 w 73"/>
                <a:gd name="T17" fmla="*/ 0 h 45"/>
                <a:gd name="T18" fmla="*/ 55 w 73"/>
                <a:gd name="T19" fmla="*/ 1 h 45"/>
                <a:gd name="T20" fmla="*/ 62 w 73"/>
                <a:gd name="T21" fmla="*/ 2 h 45"/>
                <a:gd name="T22" fmla="*/ 68 w 73"/>
                <a:gd name="T23" fmla="*/ 4 h 45"/>
                <a:gd name="T24" fmla="*/ 73 w 73"/>
                <a:gd name="T25" fmla="*/ 7 h 45"/>
                <a:gd name="T26" fmla="*/ 69 w 73"/>
                <a:gd name="T27" fmla="*/ 10 h 45"/>
                <a:gd name="T28" fmla="*/ 64 w 73"/>
                <a:gd name="T29" fmla="*/ 7 h 45"/>
                <a:gd name="T30" fmla="*/ 59 w 73"/>
                <a:gd name="T31" fmla="*/ 5 h 45"/>
                <a:gd name="T32" fmla="*/ 53 w 73"/>
                <a:gd name="T33" fmla="*/ 4 h 45"/>
                <a:gd name="T34" fmla="*/ 47 w 73"/>
                <a:gd name="T35" fmla="*/ 4 h 45"/>
                <a:gd name="T36" fmla="*/ 39 w 73"/>
                <a:gd name="T37" fmla="*/ 4 h 45"/>
                <a:gd name="T38" fmla="*/ 32 w 73"/>
                <a:gd name="T39" fmla="*/ 5 h 45"/>
                <a:gd name="T40" fmla="*/ 26 w 73"/>
                <a:gd name="T41" fmla="*/ 6 h 45"/>
                <a:gd name="T42" fmla="*/ 20 w 73"/>
                <a:gd name="T43" fmla="*/ 9 h 45"/>
                <a:gd name="T44" fmla="*/ 15 w 73"/>
                <a:gd name="T45" fmla="*/ 11 h 45"/>
                <a:gd name="T46" fmla="*/ 11 w 73"/>
                <a:gd name="T47" fmla="*/ 15 h 45"/>
                <a:gd name="T48" fmla="*/ 8 w 73"/>
                <a:gd name="T49" fmla="*/ 19 h 45"/>
                <a:gd name="T50" fmla="*/ 7 w 73"/>
                <a:gd name="T51" fmla="*/ 24 h 45"/>
                <a:gd name="T52" fmla="*/ 7 w 73"/>
                <a:gd name="T53" fmla="*/ 30 h 45"/>
                <a:gd name="T54" fmla="*/ 10 w 73"/>
                <a:gd name="T55" fmla="*/ 35 h 45"/>
                <a:gd name="T56" fmla="*/ 14 w 73"/>
                <a:gd name="T57" fmla="*/ 39 h 45"/>
                <a:gd name="T58" fmla="*/ 21 w 73"/>
                <a:gd name="T59" fmla="*/ 43 h 45"/>
                <a:gd name="T60" fmla="*/ 17 w 73"/>
                <a:gd name="T61" fmla="*/ 45 h 45"/>
                <a:gd name="T62" fmla="*/ 10 w 73"/>
                <a:gd name="T63" fmla="*/ 41 h 45"/>
                <a:gd name="T64" fmla="*/ 3 w 73"/>
                <a:gd name="T65" fmla="*/ 36 h 45"/>
                <a:gd name="T66" fmla="*/ 0 w 73"/>
                <a:gd name="T67" fmla="*/ 31 h 45"/>
                <a:gd name="T68" fmla="*/ 0 w 73"/>
                <a:gd name="T69" fmla="*/ 24 h 4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" h="45">
                  <a:moveTo>
                    <a:pt x="0" y="24"/>
                  </a:moveTo>
                  <a:lnTo>
                    <a:pt x="2" y="18"/>
                  </a:lnTo>
                  <a:lnTo>
                    <a:pt x="5" y="13"/>
                  </a:lnTo>
                  <a:lnTo>
                    <a:pt x="10" y="9"/>
                  </a:lnTo>
                  <a:lnTo>
                    <a:pt x="16" y="6"/>
                  </a:lnTo>
                  <a:lnTo>
                    <a:pt x="23" y="3"/>
                  </a:lnTo>
                  <a:lnTo>
                    <a:pt x="30" y="1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73" y="7"/>
                  </a:lnTo>
                  <a:lnTo>
                    <a:pt x="69" y="10"/>
                  </a:lnTo>
                  <a:lnTo>
                    <a:pt x="64" y="7"/>
                  </a:lnTo>
                  <a:lnTo>
                    <a:pt x="59" y="5"/>
                  </a:lnTo>
                  <a:lnTo>
                    <a:pt x="53" y="4"/>
                  </a:lnTo>
                  <a:lnTo>
                    <a:pt x="47" y="4"/>
                  </a:lnTo>
                  <a:lnTo>
                    <a:pt x="39" y="4"/>
                  </a:lnTo>
                  <a:lnTo>
                    <a:pt x="32" y="5"/>
                  </a:lnTo>
                  <a:lnTo>
                    <a:pt x="26" y="6"/>
                  </a:lnTo>
                  <a:lnTo>
                    <a:pt x="20" y="9"/>
                  </a:lnTo>
                  <a:lnTo>
                    <a:pt x="15" y="11"/>
                  </a:lnTo>
                  <a:lnTo>
                    <a:pt x="11" y="15"/>
                  </a:lnTo>
                  <a:lnTo>
                    <a:pt x="8" y="19"/>
                  </a:lnTo>
                  <a:lnTo>
                    <a:pt x="7" y="24"/>
                  </a:lnTo>
                  <a:lnTo>
                    <a:pt x="7" y="30"/>
                  </a:lnTo>
                  <a:lnTo>
                    <a:pt x="10" y="35"/>
                  </a:lnTo>
                  <a:lnTo>
                    <a:pt x="14" y="39"/>
                  </a:lnTo>
                  <a:lnTo>
                    <a:pt x="21" y="43"/>
                  </a:lnTo>
                  <a:lnTo>
                    <a:pt x="17" y="45"/>
                  </a:lnTo>
                  <a:lnTo>
                    <a:pt x="10" y="41"/>
                  </a:lnTo>
                  <a:lnTo>
                    <a:pt x="3" y="36"/>
                  </a:lnTo>
                  <a:lnTo>
                    <a:pt x="0" y="3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9" name="Freeform 119">
              <a:extLst>
                <a:ext uri="{FF2B5EF4-FFF2-40B4-BE49-F238E27FC236}">
                  <a16:creationId xmlns:a16="http://schemas.microsoft.com/office/drawing/2014/main" id="{61CA92F8-A314-415C-9E74-9C6530C36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1898"/>
              <a:ext cx="67" cy="43"/>
            </a:xfrm>
            <a:custGeom>
              <a:avLst/>
              <a:gdLst>
                <a:gd name="T0" fmla="*/ 20 w 67"/>
                <a:gd name="T1" fmla="*/ 39 h 43"/>
                <a:gd name="T2" fmla="*/ 28 w 67"/>
                <a:gd name="T3" fmla="*/ 39 h 43"/>
                <a:gd name="T4" fmla="*/ 35 w 67"/>
                <a:gd name="T5" fmla="*/ 38 h 43"/>
                <a:gd name="T6" fmla="*/ 41 w 67"/>
                <a:gd name="T7" fmla="*/ 36 h 43"/>
                <a:gd name="T8" fmla="*/ 47 w 67"/>
                <a:gd name="T9" fmla="*/ 34 h 43"/>
                <a:gd name="T10" fmla="*/ 52 w 67"/>
                <a:gd name="T11" fmla="*/ 31 h 43"/>
                <a:gd name="T12" fmla="*/ 56 w 67"/>
                <a:gd name="T13" fmla="*/ 28 h 43"/>
                <a:gd name="T14" fmla="*/ 59 w 67"/>
                <a:gd name="T15" fmla="*/ 24 h 43"/>
                <a:gd name="T16" fmla="*/ 60 w 67"/>
                <a:gd name="T17" fmla="*/ 20 h 43"/>
                <a:gd name="T18" fmla="*/ 60 w 67"/>
                <a:gd name="T19" fmla="*/ 14 h 43"/>
                <a:gd name="T20" fmla="*/ 59 w 67"/>
                <a:gd name="T21" fmla="*/ 10 h 43"/>
                <a:gd name="T22" fmla="*/ 56 w 67"/>
                <a:gd name="T23" fmla="*/ 6 h 43"/>
                <a:gd name="T24" fmla="*/ 52 w 67"/>
                <a:gd name="T25" fmla="*/ 3 h 43"/>
                <a:gd name="T26" fmla="*/ 56 w 67"/>
                <a:gd name="T27" fmla="*/ 0 h 43"/>
                <a:gd name="T28" fmla="*/ 61 w 67"/>
                <a:gd name="T29" fmla="*/ 4 h 43"/>
                <a:gd name="T30" fmla="*/ 66 w 67"/>
                <a:gd name="T31" fmla="*/ 8 h 43"/>
                <a:gd name="T32" fmla="*/ 67 w 67"/>
                <a:gd name="T33" fmla="*/ 13 h 43"/>
                <a:gd name="T34" fmla="*/ 67 w 67"/>
                <a:gd name="T35" fmla="*/ 20 h 43"/>
                <a:gd name="T36" fmla="*/ 65 w 67"/>
                <a:gd name="T37" fmla="*/ 25 h 43"/>
                <a:gd name="T38" fmla="*/ 61 w 67"/>
                <a:gd name="T39" fmla="*/ 29 h 43"/>
                <a:gd name="T40" fmla="*/ 57 w 67"/>
                <a:gd name="T41" fmla="*/ 33 h 43"/>
                <a:gd name="T42" fmla="*/ 51 w 67"/>
                <a:gd name="T43" fmla="*/ 37 h 43"/>
                <a:gd name="T44" fmla="*/ 44 w 67"/>
                <a:gd name="T45" fmla="*/ 40 h 43"/>
                <a:gd name="T46" fmla="*/ 37 w 67"/>
                <a:gd name="T47" fmla="*/ 42 h 43"/>
                <a:gd name="T48" fmla="*/ 29 w 67"/>
                <a:gd name="T49" fmla="*/ 43 h 43"/>
                <a:gd name="T50" fmla="*/ 20 w 67"/>
                <a:gd name="T51" fmla="*/ 43 h 43"/>
                <a:gd name="T52" fmla="*/ 14 w 67"/>
                <a:gd name="T53" fmla="*/ 42 h 43"/>
                <a:gd name="T54" fmla="*/ 9 w 67"/>
                <a:gd name="T55" fmla="*/ 41 h 43"/>
                <a:gd name="T56" fmla="*/ 5 w 67"/>
                <a:gd name="T57" fmla="*/ 40 h 43"/>
                <a:gd name="T58" fmla="*/ 0 w 67"/>
                <a:gd name="T59" fmla="*/ 38 h 43"/>
                <a:gd name="T60" fmla="*/ 4 w 67"/>
                <a:gd name="T61" fmla="*/ 36 h 43"/>
                <a:gd name="T62" fmla="*/ 8 w 67"/>
                <a:gd name="T63" fmla="*/ 37 h 43"/>
                <a:gd name="T64" fmla="*/ 12 w 67"/>
                <a:gd name="T65" fmla="*/ 38 h 43"/>
                <a:gd name="T66" fmla="*/ 16 w 67"/>
                <a:gd name="T67" fmla="*/ 39 h 43"/>
                <a:gd name="T68" fmla="*/ 20 w 67"/>
                <a:gd name="T69" fmla="*/ 39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7" h="43">
                  <a:moveTo>
                    <a:pt x="20" y="39"/>
                  </a:moveTo>
                  <a:lnTo>
                    <a:pt x="28" y="39"/>
                  </a:lnTo>
                  <a:lnTo>
                    <a:pt x="35" y="38"/>
                  </a:lnTo>
                  <a:lnTo>
                    <a:pt x="41" y="36"/>
                  </a:lnTo>
                  <a:lnTo>
                    <a:pt x="47" y="34"/>
                  </a:lnTo>
                  <a:lnTo>
                    <a:pt x="52" y="31"/>
                  </a:lnTo>
                  <a:lnTo>
                    <a:pt x="56" y="28"/>
                  </a:lnTo>
                  <a:lnTo>
                    <a:pt x="59" y="24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9" y="10"/>
                  </a:lnTo>
                  <a:lnTo>
                    <a:pt x="56" y="6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61" y="4"/>
                  </a:lnTo>
                  <a:lnTo>
                    <a:pt x="66" y="8"/>
                  </a:lnTo>
                  <a:lnTo>
                    <a:pt x="67" y="13"/>
                  </a:lnTo>
                  <a:lnTo>
                    <a:pt x="67" y="20"/>
                  </a:lnTo>
                  <a:lnTo>
                    <a:pt x="65" y="25"/>
                  </a:lnTo>
                  <a:lnTo>
                    <a:pt x="61" y="29"/>
                  </a:lnTo>
                  <a:lnTo>
                    <a:pt x="57" y="33"/>
                  </a:lnTo>
                  <a:lnTo>
                    <a:pt x="51" y="37"/>
                  </a:lnTo>
                  <a:lnTo>
                    <a:pt x="44" y="40"/>
                  </a:lnTo>
                  <a:lnTo>
                    <a:pt x="37" y="42"/>
                  </a:lnTo>
                  <a:lnTo>
                    <a:pt x="29" y="43"/>
                  </a:lnTo>
                  <a:lnTo>
                    <a:pt x="20" y="43"/>
                  </a:lnTo>
                  <a:lnTo>
                    <a:pt x="14" y="42"/>
                  </a:lnTo>
                  <a:lnTo>
                    <a:pt x="9" y="41"/>
                  </a:lnTo>
                  <a:lnTo>
                    <a:pt x="5" y="40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8" y="37"/>
                  </a:lnTo>
                  <a:lnTo>
                    <a:pt x="12" y="38"/>
                  </a:lnTo>
                  <a:lnTo>
                    <a:pt x="16" y="39"/>
                  </a:lnTo>
                  <a:lnTo>
                    <a:pt x="2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80" name="Freeform 120">
              <a:extLst>
                <a:ext uri="{FF2B5EF4-FFF2-40B4-BE49-F238E27FC236}">
                  <a16:creationId xmlns:a16="http://schemas.microsoft.com/office/drawing/2014/main" id="{196A7D18-7DF4-4C8B-81CA-25C3B7FA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1883"/>
              <a:ext cx="73" cy="46"/>
            </a:xfrm>
            <a:custGeom>
              <a:avLst/>
              <a:gdLst>
                <a:gd name="T0" fmla="*/ 0 w 73"/>
                <a:gd name="T1" fmla="*/ 23 h 46"/>
                <a:gd name="T2" fmla="*/ 2 w 73"/>
                <a:gd name="T3" fmla="*/ 18 h 46"/>
                <a:gd name="T4" fmla="*/ 5 w 73"/>
                <a:gd name="T5" fmla="*/ 13 h 46"/>
                <a:gd name="T6" fmla="*/ 10 w 73"/>
                <a:gd name="T7" fmla="*/ 9 h 46"/>
                <a:gd name="T8" fmla="*/ 17 w 73"/>
                <a:gd name="T9" fmla="*/ 6 h 46"/>
                <a:gd name="T10" fmla="*/ 23 w 73"/>
                <a:gd name="T11" fmla="*/ 3 h 46"/>
                <a:gd name="T12" fmla="*/ 31 w 73"/>
                <a:gd name="T13" fmla="*/ 1 h 46"/>
                <a:gd name="T14" fmla="*/ 39 w 73"/>
                <a:gd name="T15" fmla="*/ 0 h 46"/>
                <a:gd name="T16" fmla="*/ 47 w 73"/>
                <a:gd name="T17" fmla="*/ 0 h 46"/>
                <a:gd name="T18" fmla="*/ 55 w 73"/>
                <a:gd name="T19" fmla="*/ 1 h 46"/>
                <a:gd name="T20" fmla="*/ 62 w 73"/>
                <a:gd name="T21" fmla="*/ 2 h 46"/>
                <a:gd name="T22" fmla="*/ 68 w 73"/>
                <a:gd name="T23" fmla="*/ 4 h 46"/>
                <a:gd name="T24" fmla="*/ 73 w 73"/>
                <a:gd name="T25" fmla="*/ 7 h 46"/>
                <a:gd name="T26" fmla="*/ 69 w 73"/>
                <a:gd name="T27" fmla="*/ 10 h 46"/>
                <a:gd name="T28" fmla="*/ 64 w 73"/>
                <a:gd name="T29" fmla="*/ 7 h 46"/>
                <a:gd name="T30" fmla="*/ 59 w 73"/>
                <a:gd name="T31" fmla="*/ 5 h 46"/>
                <a:gd name="T32" fmla="*/ 53 w 73"/>
                <a:gd name="T33" fmla="*/ 4 h 46"/>
                <a:gd name="T34" fmla="*/ 46 w 73"/>
                <a:gd name="T35" fmla="*/ 4 h 46"/>
                <a:gd name="T36" fmla="*/ 39 w 73"/>
                <a:gd name="T37" fmla="*/ 4 h 46"/>
                <a:gd name="T38" fmla="*/ 32 w 73"/>
                <a:gd name="T39" fmla="*/ 5 h 46"/>
                <a:gd name="T40" fmla="*/ 26 w 73"/>
                <a:gd name="T41" fmla="*/ 7 h 46"/>
                <a:gd name="T42" fmla="*/ 20 w 73"/>
                <a:gd name="T43" fmla="*/ 9 h 46"/>
                <a:gd name="T44" fmla="*/ 15 w 73"/>
                <a:gd name="T45" fmla="*/ 12 h 46"/>
                <a:gd name="T46" fmla="*/ 10 w 73"/>
                <a:gd name="T47" fmla="*/ 15 h 46"/>
                <a:gd name="T48" fmla="*/ 7 w 73"/>
                <a:gd name="T49" fmla="*/ 19 h 46"/>
                <a:gd name="T50" fmla="*/ 6 w 73"/>
                <a:gd name="T51" fmla="*/ 23 h 46"/>
                <a:gd name="T52" fmla="*/ 6 w 73"/>
                <a:gd name="T53" fmla="*/ 29 h 46"/>
                <a:gd name="T54" fmla="*/ 9 w 73"/>
                <a:gd name="T55" fmla="*/ 35 h 46"/>
                <a:gd name="T56" fmla="*/ 14 w 73"/>
                <a:gd name="T57" fmla="*/ 39 h 46"/>
                <a:gd name="T58" fmla="*/ 21 w 73"/>
                <a:gd name="T59" fmla="*/ 43 h 46"/>
                <a:gd name="T60" fmla="*/ 17 w 73"/>
                <a:gd name="T61" fmla="*/ 46 h 46"/>
                <a:gd name="T62" fmla="*/ 9 w 73"/>
                <a:gd name="T63" fmla="*/ 42 h 46"/>
                <a:gd name="T64" fmla="*/ 3 w 73"/>
                <a:gd name="T65" fmla="*/ 36 h 46"/>
                <a:gd name="T66" fmla="*/ 0 w 73"/>
                <a:gd name="T67" fmla="*/ 30 h 46"/>
                <a:gd name="T68" fmla="*/ 0 w 73"/>
                <a:gd name="T69" fmla="*/ 23 h 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" h="46">
                  <a:moveTo>
                    <a:pt x="0" y="23"/>
                  </a:moveTo>
                  <a:lnTo>
                    <a:pt x="2" y="18"/>
                  </a:lnTo>
                  <a:lnTo>
                    <a:pt x="5" y="1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73" y="7"/>
                  </a:lnTo>
                  <a:lnTo>
                    <a:pt x="69" y="10"/>
                  </a:lnTo>
                  <a:lnTo>
                    <a:pt x="64" y="7"/>
                  </a:lnTo>
                  <a:lnTo>
                    <a:pt x="59" y="5"/>
                  </a:lnTo>
                  <a:lnTo>
                    <a:pt x="53" y="4"/>
                  </a:lnTo>
                  <a:lnTo>
                    <a:pt x="46" y="4"/>
                  </a:lnTo>
                  <a:lnTo>
                    <a:pt x="39" y="4"/>
                  </a:lnTo>
                  <a:lnTo>
                    <a:pt x="32" y="5"/>
                  </a:lnTo>
                  <a:lnTo>
                    <a:pt x="26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7" y="19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9" y="35"/>
                  </a:lnTo>
                  <a:lnTo>
                    <a:pt x="14" y="39"/>
                  </a:lnTo>
                  <a:lnTo>
                    <a:pt x="21" y="43"/>
                  </a:lnTo>
                  <a:lnTo>
                    <a:pt x="17" y="46"/>
                  </a:lnTo>
                  <a:lnTo>
                    <a:pt x="9" y="42"/>
                  </a:lnTo>
                  <a:lnTo>
                    <a:pt x="3" y="36"/>
                  </a:lnTo>
                  <a:lnTo>
                    <a:pt x="0" y="3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81" name="Freeform 121">
              <a:extLst>
                <a:ext uri="{FF2B5EF4-FFF2-40B4-BE49-F238E27FC236}">
                  <a16:creationId xmlns:a16="http://schemas.microsoft.com/office/drawing/2014/main" id="{8530954A-A545-4ACB-B71D-6BD6E7488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" y="1890"/>
              <a:ext cx="66" cy="43"/>
            </a:xfrm>
            <a:custGeom>
              <a:avLst/>
              <a:gdLst>
                <a:gd name="T0" fmla="*/ 20 w 66"/>
                <a:gd name="T1" fmla="*/ 39 h 43"/>
                <a:gd name="T2" fmla="*/ 27 w 66"/>
                <a:gd name="T3" fmla="*/ 39 h 43"/>
                <a:gd name="T4" fmla="*/ 35 w 66"/>
                <a:gd name="T5" fmla="*/ 38 h 43"/>
                <a:gd name="T6" fmla="*/ 42 w 66"/>
                <a:gd name="T7" fmla="*/ 36 h 43"/>
                <a:gd name="T8" fmla="*/ 47 w 66"/>
                <a:gd name="T9" fmla="*/ 34 h 43"/>
                <a:gd name="T10" fmla="*/ 52 w 66"/>
                <a:gd name="T11" fmla="*/ 31 h 43"/>
                <a:gd name="T12" fmla="*/ 56 w 66"/>
                <a:gd name="T13" fmla="*/ 28 h 43"/>
                <a:gd name="T14" fmla="*/ 59 w 66"/>
                <a:gd name="T15" fmla="*/ 23 h 43"/>
                <a:gd name="T16" fmla="*/ 60 w 66"/>
                <a:gd name="T17" fmla="*/ 19 h 43"/>
                <a:gd name="T18" fmla="*/ 60 w 66"/>
                <a:gd name="T19" fmla="*/ 15 h 43"/>
                <a:gd name="T20" fmla="*/ 59 w 66"/>
                <a:gd name="T21" fmla="*/ 10 h 43"/>
                <a:gd name="T22" fmla="*/ 56 w 66"/>
                <a:gd name="T23" fmla="*/ 6 h 43"/>
                <a:gd name="T24" fmla="*/ 52 w 66"/>
                <a:gd name="T25" fmla="*/ 3 h 43"/>
                <a:gd name="T26" fmla="*/ 56 w 66"/>
                <a:gd name="T27" fmla="*/ 0 h 43"/>
                <a:gd name="T28" fmla="*/ 61 w 66"/>
                <a:gd name="T29" fmla="*/ 4 h 43"/>
                <a:gd name="T30" fmla="*/ 65 w 66"/>
                <a:gd name="T31" fmla="*/ 9 h 43"/>
                <a:gd name="T32" fmla="*/ 66 w 66"/>
                <a:gd name="T33" fmla="*/ 14 h 43"/>
                <a:gd name="T34" fmla="*/ 66 w 66"/>
                <a:gd name="T35" fmla="*/ 19 h 43"/>
                <a:gd name="T36" fmla="*/ 64 w 66"/>
                <a:gd name="T37" fmla="*/ 25 h 43"/>
                <a:gd name="T38" fmla="*/ 61 w 66"/>
                <a:gd name="T39" fmla="*/ 30 h 43"/>
                <a:gd name="T40" fmla="*/ 57 w 66"/>
                <a:gd name="T41" fmla="*/ 34 h 43"/>
                <a:gd name="T42" fmla="*/ 51 w 66"/>
                <a:gd name="T43" fmla="*/ 37 h 43"/>
                <a:gd name="T44" fmla="*/ 44 w 66"/>
                <a:gd name="T45" fmla="*/ 40 h 43"/>
                <a:gd name="T46" fmla="*/ 37 w 66"/>
                <a:gd name="T47" fmla="*/ 42 h 43"/>
                <a:gd name="T48" fmla="*/ 28 w 66"/>
                <a:gd name="T49" fmla="*/ 43 h 43"/>
                <a:gd name="T50" fmla="*/ 20 w 66"/>
                <a:gd name="T51" fmla="*/ 43 h 43"/>
                <a:gd name="T52" fmla="*/ 14 w 66"/>
                <a:gd name="T53" fmla="*/ 42 h 43"/>
                <a:gd name="T54" fmla="*/ 9 w 66"/>
                <a:gd name="T55" fmla="*/ 41 h 43"/>
                <a:gd name="T56" fmla="*/ 5 w 66"/>
                <a:gd name="T57" fmla="*/ 40 h 43"/>
                <a:gd name="T58" fmla="*/ 0 w 66"/>
                <a:gd name="T59" fmla="*/ 39 h 43"/>
                <a:gd name="T60" fmla="*/ 4 w 66"/>
                <a:gd name="T61" fmla="*/ 36 h 43"/>
                <a:gd name="T62" fmla="*/ 8 w 66"/>
                <a:gd name="T63" fmla="*/ 37 h 43"/>
                <a:gd name="T64" fmla="*/ 12 w 66"/>
                <a:gd name="T65" fmla="*/ 38 h 43"/>
                <a:gd name="T66" fmla="*/ 16 w 66"/>
                <a:gd name="T67" fmla="*/ 39 h 43"/>
                <a:gd name="T68" fmla="*/ 20 w 66"/>
                <a:gd name="T69" fmla="*/ 39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6" h="43">
                  <a:moveTo>
                    <a:pt x="20" y="39"/>
                  </a:moveTo>
                  <a:lnTo>
                    <a:pt x="27" y="39"/>
                  </a:lnTo>
                  <a:lnTo>
                    <a:pt x="35" y="38"/>
                  </a:lnTo>
                  <a:lnTo>
                    <a:pt x="42" y="36"/>
                  </a:lnTo>
                  <a:lnTo>
                    <a:pt x="47" y="34"/>
                  </a:lnTo>
                  <a:lnTo>
                    <a:pt x="52" y="31"/>
                  </a:lnTo>
                  <a:lnTo>
                    <a:pt x="56" y="28"/>
                  </a:lnTo>
                  <a:lnTo>
                    <a:pt x="59" y="23"/>
                  </a:lnTo>
                  <a:lnTo>
                    <a:pt x="60" y="19"/>
                  </a:lnTo>
                  <a:lnTo>
                    <a:pt x="60" y="15"/>
                  </a:lnTo>
                  <a:lnTo>
                    <a:pt x="59" y="10"/>
                  </a:lnTo>
                  <a:lnTo>
                    <a:pt x="56" y="6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61" y="4"/>
                  </a:lnTo>
                  <a:lnTo>
                    <a:pt x="65" y="9"/>
                  </a:lnTo>
                  <a:lnTo>
                    <a:pt x="66" y="14"/>
                  </a:lnTo>
                  <a:lnTo>
                    <a:pt x="66" y="19"/>
                  </a:lnTo>
                  <a:lnTo>
                    <a:pt x="64" y="25"/>
                  </a:lnTo>
                  <a:lnTo>
                    <a:pt x="61" y="30"/>
                  </a:lnTo>
                  <a:lnTo>
                    <a:pt x="57" y="34"/>
                  </a:lnTo>
                  <a:lnTo>
                    <a:pt x="51" y="37"/>
                  </a:lnTo>
                  <a:lnTo>
                    <a:pt x="44" y="40"/>
                  </a:lnTo>
                  <a:lnTo>
                    <a:pt x="37" y="42"/>
                  </a:lnTo>
                  <a:lnTo>
                    <a:pt x="28" y="43"/>
                  </a:lnTo>
                  <a:lnTo>
                    <a:pt x="20" y="43"/>
                  </a:lnTo>
                  <a:lnTo>
                    <a:pt x="14" y="42"/>
                  </a:lnTo>
                  <a:lnTo>
                    <a:pt x="9" y="41"/>
                  </a:lnTo>
                  <a:lnTo>
                    <a:pt x="5" y="40"/>
                  </a:lnTo>
                  <a:lnTo>
                    <a:pt x="0" y="39"/>
                  </a:lnTo>
                  <a:lnTo>
                    <a:pt x="4" y="36"/>
                  </a:lnTo>
                  <a:lnTo>
                    <a:pt x="8" y="37"/>
                  </a:lnTo>
                  <a:lnTo>
                    <a:pt x="12" y="38"/>
                  </a:lnTo>
                  <a:lnTo>
                    <a:pt x="16" y="39"/>
                  </a:lnTo>
                  <a:lnTo>
                    <a:pt x="2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82" name="Freeform 122">
              <a:extLst>
                <a:ext uri="{FF2B5EF4-FFF2-40B4-BE49-F238E27FC236}">
                  <a16:creationId xmlns:a16="http://schemas.microsoft.com/office/drawing/2014/main" id="{EB97B529-E100-4431-847A-EA812F37A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" y="1901"/>
              <a:ext cx="41" cy="15"/>
            </a:xfrm>
            <a:custGeom>
              <a:avLst/>
              <a:gdLst>
                <a:gd name="T0" fmla="*/ 41 w 41"/>
                <a:gd name="T1" fmla="*/ 8 h 15"/>
                <a:gd name="T2" fmla="*/ 41 w 41"/>
                <a:gd name="T3" fmla="*/ 7 h 15"/>
                <a:gd name="T4" fmla="*/ 40 w 41"/>
                <a:gd name="T5" fmla="*/ 6 h 15"/>
                <a:gd name="T6" fmla="*/ 38 w 41"/>
                <a:gd name="T7" fmla="*/ 4 h 15"/>
                <a:gd name="T8" fmla="*/ 34 w 41"/>
                <a:gd name="T9" fmla="*/ 2 h 15"/>
                <a:gd name="T10" fmla="*/ 29 w 41"/>
                <a:gd name="T11" fmla="*/ 0 h 15"/>
                <a:gd name="T12" fmla="*/ 22 w 41"/>
                <a:gd name="T13" fmla="*/ 0 h 15"/>
                <a:gd name="T14" fmla="*/ 13 w 41"/>
                <a:gd name="T15" fmla="*/ 1 h 15"/>
                <a:gd name="T16" fmla="*/ 1 w 41"/>
                <a:gd name="T17" fmla="*/ 5 h 15"/>
                <a:gd name="T18" fmla="*/ 0 w 41"/>
                <a:gd name="T19" fmla="*/ 15 h 15"/>
                <a:gd name="T20" fmla="*/ 1 w 41"/>
                <a:gd name="T21" fmla="*/ 14 h 15"/>
                <a:gd name="T22" fmla="*/ 4 w 41"/>
                <a:gd name="T23" fmla="*/ 11 h 15"/>
                <a:gd name="T24" fmla="*/ 9 w 41"/>
                <a:gd name="T25" fmla="*/ 8 h 15"/>
                <a:gd name="T26" fmla="*/ 14 w 41"/>
                <a:gd name="T27" fmla="*/ 6 h 15"/>
                <a:gd name="T28" fmla="*/ 20 w 41"/>
                <a:gd name="T29" fmla="*/ 4 h 15"/>
                <a:gd name="T30" fmla="*/ 27 w 41"/>
                <a:gd name="T31" fmla="*/ 3 h 15"/>
                <a:gd name="T32" fmla="*/ 34 w 41"/>
                <a:gd name="T33" fmla="*/ 4 h 15"/>
                <a:gd name="T34" fmla="*/ 41 w 41"/>
                <a:gd name="T35" fmla="*/ 8 h 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1" h="15">
                  <a:moveTo>
                    <a:pt x="41" y="8"/>
                  </a:moveTo>
                  <a:lnTo>
                    <a:pt x="41" y="7"/>
                  </a:lnTo>
                  <a:lnTo>
                    <a:pt x="40" y="6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3" y="1"/>
                  </a:lnTo>
                  <a:lnTo>
                    <a:pt x="1" y="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9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7" y="3"/>
                  </a:lnTo>
                  <a:lnTo>
                    <a:pt x="34" y="4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83" name="Freeform 123">
              <a:extLst>
                <a:ext uri="{FF2B5EF4-FFF2-40B4-BE49-F238E27FC236}">
                  <a16:creationId xmlns:a16="http://schemas.microsoft.com/office/drawing/2014/main" id="{AD965252-DDAA-4274-860F-F5BC32E9F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" y="1856"/>
              <a:ext cx="74" cy="54"/>
            </a:xfrm>
            <a:custGeom>
              <a:avLst/>
              <a:gdLst>
                <a:gd name="T0" fmla="*/ 74 w 74"/>
                <a:gd name="T1" fmla="*/ 41 h 54"/>
                <a:gd name="T2" fmla="*/ 0 w 74"/>
                <a:gd name="T3" fmla="*/ 0 h 54"/>
                <a:gd name="T4" fmla="*/ 70 w 74"/>
                <a:gd name="T5" fmla="*/ 54 h 54"/>
                <a:gd name="T6" fmla="*/ 74 w 74"/>
                <a:gd name="T7" fmla="*/ 41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" h="54">
                  <a:moveTo>
                    <a:pt x="74" y="41"/>
                  </a:moveTo>
                  <a:lnTo>
                    <a:pt x="0" y="0"/>
                  </a:lnTo>
                  <a:lnTo>
                    <a:pt x="70" y="54"/>
                  </a:lnTo>
                  <a:lnTo>
                    <a:pt x="7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184" name="Group 124">
              <a:extLst>
                <a:ext uri="{FF2B5EF4-FFF2-40B4-BE49-F238E27FC236}">
                  <a16:creationId xmlns:a16="http://schemas.microsoft.com/office/drawing/2014/main" id="{03F57B56-007A-4070-87C6-4EA2313CA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981"/>
              <a:ext cx="816" cy="947"/>
              <a:chOff x="3511" y="1888"/>
              <a:chExt cx="1063" cy="1283"/>
            </a:xfrm>
          </p:grpSpPr>
          <p:sp>
            <p:nvSpPr>
              <p:cNvPr id="4185" name="Freeform 125">
                <a:extLst>
                  <a:ext uri="{FF2B5EF4-FFF2-40B4-BE49-F238E27FC236}">
                    <a16:creationId xmlns:a16="http://schemas.microsoft.com/office/drawing/2014/main" id="{553E5D7C-85E6-4429-90A3-0AF9CD65D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9" y="2528"/>
                <a:ext cx="255" cy="473"/>
              </a:xfrm>
              <a:custGeom>
                <a:avLst/>
                <a:gdLst>
                  <a:gd name="T0" fmla="*/ 0 w 511"/>
                  <a:gd name="T1" fmla="*/ 36 h 946"/>
                  <a:gd name="T2" fmla="*/ 68 w 511"/>
                  <a:gd name="T3" fmla="*/ 217 h 946"/>
                  <a:gd name="T4" fmla="*/ 101 w 511"/>
                  <a:gd name="T5" fmla="*/ 303 h 946"/>
                  <a:gd name="T6" fmla="*/ 109 w 511"/>
                  <a:gd name="T7" fmla="*/ 353 h 946"/>
                  <a:gd name="T8" fmla="*/ 111 w 511"/>
                  <a:gd name="T9" fmla="*/ 401 h 946"/>
                  <a:gd name="T10" fmla="*/ 140 w 511"/>
                  <a:gd name="T11" fmla="*/ 471 h 946"/>
                  <a:gd name="T12" fmla="*/ 180 w 511"/>
                  <a:gd name="T13" fmla="*/ 473 h 946"/>
                  <a:gd name="T14" fmla="*/ 211 w 511"/>
                  <a:gd name="T15" fmla="*/ 465 h 946"/>
                  <a:gd name="T16" fmla="*/ 238 w 511"/>
                  <a:gd name="T17" fmla="*/ 441 h 946"/>
                  <a:gd name="T18" fmla="*/ 255 w 511"/>
                  <a:gd name="T19" fmla="*/ 397 h 946"/>
                  <a:gd name="T20" fmla="*/ 191 w 511"/>
                  <a:gd name="T21" fmla="*/ 322 h 946"/>
                  <a:gd name="T22" fmla="*/ 159 w 511"/>
                  <a:gd name="T23" fmla="*/ 84 h 946"/>
                  <a:gd name="T24" fmla="*/ 75 w 511"/>
                  <a:gd name="T25" fmla="*/ 0 h 946"/>
                  <a:gd name="T26" fmla="*/ 0 w 511"/>
                  <a:gd name="T27" fmla="*/ 36 h 946"/>
                  <a:gd name="T28" fmla="*/ 0 w 511"/>
                  <a:gd name="T29" fmla="*/ 36 h 9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11" h="946">
                    <a:moveTo>
                      <a:pt x="0" y="72"/>
                    </a:moveTo>
                    <a:lnTo>
                      <a:pt x="137" y="433"/>
                    </a:lnTo>
                    <a:lnTo>
                      <a:pt x="202" y="606"/>
                    </a:lnTo>
                    <a:lnTo>
                      <a:pt x="219" y="705"/>
                    </a:lnTo>
                    <a:lnTo>
                      <a:pt x="222" y="802"/>
                    </a:lnTo>
                    <a:lnTo>
                      <a:pt x="280" y="942"/>
                    </a:lnTo>
                    <a:lnTo>
                      <a:pt x="361" y="946"/>
                    </a:lnTo>
                    <a:lnTo>
                      <a:pt x="422" y="929"/>
                    </a:lnTo>
                    <a:lnTo>
                      <a:pt x="477" y="882"/>
                    </a:lnTo>
                    <a:lnTo>
                      <a:pt x="511" y="794"/>
                    </a:lnTo>
                    <a:lnTo>
                      <a:pt x="382" y="644"/>
                    </a:lnTo>
                    <a:lnTo>
                      <a:pt x="318" y="167"/>
                    </a:lnTo>
                    <a:lnTo>
                      <a:pt x="150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86" name="Freeform 126">
                <a:extLst>
                  <a:ext uri="{FF2B5EF4-FFF2-40B4-BE49-F238E27FC236}">
                    <a16:creationId xmlns:a16="http://schemas.microsoft.com/office/drawing/2014/main" id="{69366D4E-F9C8-4C9C-A42A-46B51DD30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2440"/>
                <a:ext cx="161" cy="252"/>
              </a:xfrm>
              <a:custGeom>
                <a:avLst/>
                <a:gdLst>
                  <a:gd name="T0" fmla="*/ 83 w 321"/>
                  <a:gd name="T1" fmla="*/ 0 h 503"/>
                  <a:gd name="T2" fmla="*/ 30 w 321"/>
                  <a:gd name="T3" fmla="*/ 51 h 503"/>
                  <a:gd name="T4" fmla="*/ 17 w 321"/>
                  <a:gd name="T5" fmla="*/ 91 h 503"/>
                  <a:gd name="T6" fmla="*/ 6 w 321"/>
                  <a:gd name="T7" fmla="*/ 135 h 503"/>
                  <a:gd name="T8" fmla="*/ 0 w 321"/>
                  <a:gd name="T9" fmla="*/ 203 h 503"/>
                  <a:gd name="T10" fmla="*/ 10 w 321"/>
                  <a:gd name="T11" fmla="*/ 222 h 503"/>
                  <a:gd name="T12" fmla="*/ 26 w 321"/>
                  <a:gd name="T13" fmla="*/ 237 h 503"/>
                  <a:gd name="T14" fmla="*/ 35 w 321"/>
                  <a:gd name="T15" fmla="*/ 243 h 503"/>
                  <a:gd name="T16" fmla="*/ 48 w 321"/>
                  <a:gd name="T17" fmla="*/ 252 h 503"/>
                  <a:gd name="T18" fmla="*/ 109 w 321"/>
                  <a:gd name="T19" fmla="*/ 247 h 503"/>
                  <a:gd name="T20" fmla="*/ 161 w 321"/>
                  <a:gd name="T21" fmla="*/ 228 h 503"/>
                  <a:gd name="T22" fmla="*/ 151 w 321"/>
                  <a:gd name="T23" fmla="*/ 175 h 503"/>
                  <a:gd name="T24" fmla="*/ 98 w 321"/>
                  <a:gd name="T25" fmla="*/ 110 h 503"/>
                  <a:gd name="T26" fmla="*/ 83 w 321"/>
                  <a:gd name="T27" fmla="*/ 0 h 503"/>
                  <a:gd name="T28" fmla="*/ 83 w 321"/>
                  <a:gd name="T29" fmla="*/ 0 h 50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21" h="503">
                    <a:moveTo>
                      <a:pt x="166" y="0"/>
                    </a:moveTo>
                    <a:lnTo>
                      <a:pt x="59" y="102"/>
                    </a:lnTo>
                    <a:lnTo>
                      <a:pt x="33" y="182"/>
                    </a:lnTo>
                    <a:lnTo>
                      <a:pt x="12" y="270"/>
                    </a:lnTo>
                    <a:lnTo>
                      <a:pt x="0" y="405"/>
                    </a:lnTo>
                    <a:lnTo>
                      <a:pt x="19" y="443"/>
                    </a:lnTo>
                    <a:lnTo>
                      <a:pt x="52" y="473"/>
                    </a:lnTo>
                    <a:lnTo>
                      <a:pt x="69" y="486"/>
                    </a:lnTo>
                    <a:lnTo>
                      <a:pt x="95" y="503"/>
                    </a:lnTo>
                    <a:lnTo>
                      <a:pt x="217" y="494"/>
                    </a:lnTo>
                    <a:lnTo>
                      <a:pt x="321" y="456"/>
                    </a:lnTo>
                    <a:lnTo>
                      <a:pt x="302" y="349"/>
                    </a:lnTo>
                    <a:lnTo>
                      <a:pt x="196" y="220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87" name="Freeform 127">
                <a:extLst>
                  <a:ext uri="{FF2B5EF4-FFF2-40B4-BE49-F238E27FC236}">
                    <a16:creationId xmlns:a16="http://schemas.microsoft.com/office/drawing/2014/main" id="{72BBC6DD-4245-4F50-9523-F07C0A45E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304"/>
                <a:ext cx="278" cy="284"/>
              </a:xfrm>
              <a:custGeom>
                <a:avLst/>
                <a:gdLst>
                  <a:gd name="T0" fmla="*/ 11 w 557"/>
                  <a:gd name="T1" fmla="*/ 178 h 566"/>
                  <a:gd name="T2" fmla="*/ 28 w 557"/>
                  <a:gd name="T3" fmla="*/ 184 h 566"/>
                  <a:gd name="T4" fmla="*/ 63 w 557"/>
                  <a:gd name="T5" fmla="*/ 186 h 566"/>
                  <a:gd name="T6" fmla="*/ 80 w 557"/>
                  <a:gd name="T7" fmla="*/ 175 h 566"/>
                  <a:gd name="T8" fmla="*/ 92 w 557"/>
                  <a:gd name="T9" fmla="*/ 155 h 566"/>
                  <a:gd name="T10" fmla="*/ 104 w 557"/>
                  <a:gd name="T11" fmla="*/ 127 h 566"/>
                  <a:gd name="T12" fmla="*/ 45 w 557"/>
                  <a:gd name="T13" fmla="*/ 146 h 566"/>
                  <a:gd name="T14" fmla="*/ 0 w 557"/>
                  <a:gd name="T15" fmla="*/ 83 h 566"/>
                  <a:gd name="T16" fmla="*/ 13 w 557"/>
                  <a:gd name="T17" fmla="*/ 65 h 566"/>
                  <a:gd name="T18" fmla="*/ 104 w 557"/>
                  <a:gd name="T19" fmla="*/ 97 h 566"/>
                  <a:gd name="T20" fmla="*/ 149 w 557"/>
                  <a:gd name="T21" fmla="*/ 93 h 566"/>
                  <a:gd name="T22" fmla="*/ 176 w 557"/>
                  <a:gd name="T23" fmla="*/ 87 h 566"/>
                  <a:gd name="T24" fmla="*/ 199 w 557"/>
                  <a:gd name="T25" fmla="*/ 75 h 566"/>
                  <a:gd name="T26" fmla="*/ 211 w 557"/>
                  <a:gd name="T27" fmla="*/ 66 h 566"/>
                  <a:gd name="T28" fmla="*/ 220 w 557"/>
                  <a:gd name="T29" fmla="*/ 55 h 566"/>
                  <a:gd name="T30" fmla="*/ 244 w 557"/>
                  <a:gd name="T31" fmla="*/ 15 h 566"/>
                  <a:gd name="T32" fmla="*/ 249 w 557"/>
                  <a:gd name="T33" fmla="*/ 0 h 566"/>
                  <a:gd name="T34" fmla="*/ 278 w 557"/>
                  <a:gd name="T35" fmla="*/ 9 h 566"/>
                  <a:gd name="T36" fmla="*/ 245 w 557"/>
                  <a:gd name="T37" fmla="*/ 112 h 566"/>
                  <a:gd name="T38" fmla="*/ 202 w 557"/>
                  <a:gd name="T39" fmla="*/ 136 h 566"/>
                  <a:gd name="T40" fmla="*/ 142 w 557"/>
                  <a:gd name="T41" fmla="*/ 134 h 566"/>
                  <a:gd name="T42" fmla="*/ 147 w 557"/>
                  <a:gd name="T43" fmla="*/ 157 h 566"/>
                  <a:gd name="T44" fmla="*/ 158 w 557"/>
                  <a:gd name="T45" fmla="*/ 173 h 566"/>
                  <a:gd name="T46" fmla="*/ 166 w 557"/>
                  <a:gd name="T47" fmla="*/ 178 h 566"/>
                  <a:gd name="T48" fmla="*/ 177 w 557"/>
                  <a:gd name="T49" fmla="*/ 183 h 566"/>
                  <a:gd name="T50" fmla="*/ 202 w 557"/>
                  <a:gd name="T51" fmla="*/ 181 h 566"/>
                  <a:gd name="T52" fmla="*/ 225 w 557"/>
                  <a:gd name="T53" fmla="*/ 175 h 566"/>
                  <a:gd name="T54" fmla="*/ 242 w 557"/>
                  <a:gd name="T55" fmla="*/ 166 h 566"/>
                  <a:gd name="T56" fmla="*/ 249 w 557"/>
                  <a:gd name="T57" fmla="*/ 162 h 566"/>
                  <a:gd name="T58" fmla="*/ 239 w 557"/>
                  <a:gd name="T59" fmla="*/ 267 h 566"/>
                  <a:gd name="T60" fmla="*/ 147 w 557"/>
                  <a:gd name="T61" fmla="*/ 284 h 566"/>
                  <a:gd name="T62" fmla="*/ 102 w 557"/>
                  <a:gd name="T63" fmla="*/ 282 h 566"/>
                  <a:gd name="T64" fmla="*/ 61 w 557"/>
                  <a:gd name="T65" fmla="*/ 258 h 566"/>
                  <a:gd name="T66" fmla="*/ 11 w 557"/>
                  <a:gd name="T67" fmla="*/ 178 h 566"/>
                  <a:gd name="T68" fmla="*/ 11 w 557"/>
                  <a:gd name="T69" fmla="*/ 178 h 5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7" h="566">
                    <a:moveTo>
                      <a:pt x="23" y="355"/>
                    </a:moveTo>
                    <a:lnTo>
                      <a:pt x="57" y="367"/>
                    </a:lnTo>
                    <a:lnTo>
                      <a:pt x="126" y="371"/>
                    </a:lnTo>
                    <a:lnTo>
                      <a:pt x="160" y="348"/>
                    </a:lnTo>
                    <a:lnTo>
                      <a:pt x="185" y="308"/>
                    </a:lnTo>
                    <a:lnTo>
                      <a:pt x="208" y="253"/>
                    </a:lnTo>
                    <a:lnTo>
                      <a:pt x="90" y="291"/>
                    </a:lnTo>
                    <a:lnTo>
                      <a:pt x="0" y="165"/>
                    </a:lnTo>
                    <a:lnTo>
                      <a:pt x="27" y="129"/>
                    </a:lnTo>
                    <a:lnTo>
                      <a:pt x="208" y="194"/>
                    </a:lnTo>
                    <a:lnTo>
                      <a:pt x="299" y="186"/>
                    </a:lnTo>
                    <a:lnTo>
                      <a:pt x="352" y="173"/>
                    </a:lnTo>
                    <a:lnTo>
                      <a:pt x="398" y="150"/>
                    </a:lnTo>
                    <a:lnTo>
                      <a:pt x="422" y="131"/>
                    </a:lnTo>
                    <a:lnTo>
                      <a:pt x="441" y="110"/>
                    </a:lnTo>
                    <a:lnTo>
                      <a:pt x="489" y="30"/>
                    </a:lnTo>
                    <a:lnTo>
                      <a:pt x="498" y="0"/>
                    </a:lnTo>
                    <a:lnTo>
                      <a:pt x="557" y="17"/>
                    </a:lnTo>
                    <a:lnTo>
                      <a:pt x="491" y="224"/>
                    </a:lnTo>
                    <a:lnTo>
                      <a:pt x="405" y="272"/>
                    </a:lnTo>
                    <a:lnTo>
                      <a:pt x="284" y="268"/>
                    </a:lnTo>
                    <a:lnTo>
                      <a:pt x="295" y="312"/>
                    </a:lnTo>
                    <a:lnTo>
                      <a:pt x="316" y="344"/>
                    </a:lnTo>
                    <a:lnTo>
                      <a:pt x="333" y="355"/>
                    </a:lnTo>
                    <a:lnTo>
                      <a:pt x="354" y="365"/>
                    </a:lnTo>
                    <a:lnTo>
                      <a:pt x="405" y="361"/>
                    </a:lnTo>
                    <a:lnTo>
                      <a:pt x="451" y="348"/>
                    </a:lnTo>
                    <a:lnTo>
                      <a:pt x="485" y="331"/>
                    </a:lnTo>
                    <a:lnTo>
                      <a:pt x="498" y="323"/>
                    </a:lnTo>
                    <a:lnTo>
                      <a:pt x="479" y="532"/>
                    </a:lnTo>
                    <a:lnTo>
                      <a:pt x="295" y="566"/>
                    </a:lnTo>
                    <a:lnTo>
                      <a:pt x="204" y="563"/>
                    </a:lnTo>
                    <a:lnTo>
                      <a:pt x="122" y="515"/>
                    </a:lnTo>
                    <a:lnTo>
                      <a:pt x="23" y="355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88" name="Freeform 128">
                <a:extLst>
                  <a:ext uri="{FF2B5EF4-FFF2-40B4-BE49-F238E27FC236}">
                    <a16:creationId xmlns:a16="http://schemas.microsoft.com/office/drawing/2014/main" id="{43C0D21C-9422-4903-AC86-DD27D06FE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378"/>
                <a:ext cx="277" cy="280"/>
              </a:xfrm>
              <a:custGeom>
                <a:avLst/>
                <a:gdLst>
                  <a:gd name="T0" fmla="*/ 92 w 555"/>
                  <a:gd name="T1" fmla="*/ 13 h 561"/>
                  <a:gd name="T2" fmla="*/ 79 w 555"/>
                  <a:gd name="T3" fmla="*/ 63 h 561"/>
                  <a:gd name="T4" fmla="*/ 83 w 555"/>
                  <a:gd name="T5" fmla="*/ 81 h 561"/>
                  <a:gd name="T6" fmla="*/ 91 w 555"/>
                  <a:gd name="T7" fmla="*/ 97 h 561"/>
                  <a:gd name="T8" fmla="*/ 101 w 555"/>
                  <a:gd name="T9" fmla="*/ 111 h 561"/>
                  <a:gd name="T10" fmla="*/ 114 w 555"/>
                  <a:gd name="T11" fmla="*/ 123 h 561"/>
                  <a:gd name="T12" fmla="*/ 135 w 555"/>
                  <a:gd name="T13" fmla="*/ 141 h 561"/>
                  <a:gd name="T14" fmla="*/ 144 w 555"/>
                  <a:gd name="T15" fmla="*/ 147 h 561"/>
                  <a:gd name="T16" fmla="*/ 140 w 555"/>
                  <a:gd name="T17" fmla="*/ 169 h 561"/>
                  <a:gd name="T18" fmla="*/ 81 w 555"/>
                  <a:gd name="T19" fmla="*/ 138 h 561"/>
                  <a:gd name="T20" fmla="*/ 50 w 555"/>
                  <a:gd name="T21" fmla="*/ 64 h 561"/>
                  <a:gd name="T22" fmla="*/ 20 w 555"/>
                  <a:gd name="T23" fmla="*/ 74 h 561"/>
                  <a:gd name="T24" fmla="*/ 0 w 555"/>
                  <a:gd name="T25" fmla="*/ 165 h 561"/>
                  <a:gd name="T26" fmla="*/ 20 w 555"/>
                  <a:gd name="T27" fmla="*/ 239 h 561"/>
                  <a:gd name="T28" fmla="*/ 76 w 555"/>
                  <a:gd name="T29" fmla="*/ 273 h 561"/>
                  <a:gd name="T30" fmla="*/ 133 w 555"/>
                  <a:gd name="T31" fmla="*/ 280 h 561"/>
                  <a:gd name="T32" fmla="*/ 158 w 555"/>
                  <a:gd name="T33" fmla="*/ 278 h 561"/>
                  <a:gd name="T34" fmla="*/ 156 w 555"/>
                  <a:gd name="T35" fmla="*/ 208 h 561"/>
                  <a:gd name="T36" fmla="*/ 231 w 555"/>
                  <a:gd name="T37" fmla="*/ 177 h 561"/>
                  <a:gd name="T38" fmla="*/ 277 w 555"/>
                  <a:gd name="T39" fmla="*/ 127 h 561"/>
                  <a:gd name="T40" fmla="*/ 213 w 555"/>
                  <a:gd name="T41" fmla="*/ 76 h 561"/>
                  <a:gd name="T42" fmla="*/ 209 w 555"/>
                  <a:gd name="T43" fmla="*/ 67 h 561"/>
                  <a:gd name="T44" fmla="*/ 195 w 555"/>
                  <a:gd name="T45" fmla="*/ 49 h 561"/>
                  <a:gd name="T46" fmla="*/ 186 w 555"/>
                  <a:gd name="T47" fmla="*/ 38 h 561"/>
                  <a:gd name="T48" fmla="*/ 174 w 555"/>
                  <a:gd name="T49" fmla="*/ 26 h 561"/>
                  <a:gd name="T50" fmla="*/ 162 w 555"/>
                  <a:gd name="T51" fmla="*/ 16 h 561"/>
                  <a:gd name="T52" fmla="*/ 147 w 555"/>
                  <a:gd name="T53" fmla="*/ 7 h 561"/>
                  <a:gd name="T54" fmla="*/ 134 w 555"/>
                  <a:gd name="T55" fmla="*/ 2 h 561"/>
                  <a:gd name="T56" fmla="*/ 121 w 555"/>
                  <a:gd name="T57" fmla="*/ 0 h 561"/>
                  <a:gd name="T58" fmla="*/ 105 w 555"/>
                  <a:gd name="T59" fmla="*/ 3 h 561"/>
                  <a:gd name="T60" fmla="*/ 92 w 555"/>
                  <a:gd name="T61" fmla="*/ 13 h 561"/>
                  <a:gd name="T62" fmla="*/ 92 w 555"/>
                  <a:gd name="T63" fmla="*/ 13 h 56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55" h="561">
                    <a:moveTo>
                      <a:pt x="184" y="27"/>
                    </a:moveTo>
                    <a:lnTo>
                      <a:pt x="159" y="126"/>
                    </a:lnTo>
                    <a:lnTo>
                      <a:pt x="167" y="162"/>
                    </a:lnTo>
                    <a:lnTo>
                      <a:pt x="182" y="194"/>
                    </a:lnTo>
                    <a:lnTo>
                      <a:pt x="203" y="223"/>
                    </a:lnTo>
                    <a:lnTo>
                      <a:pt x="228" y="247"/>
                    </a:lnTo>
                    <a:lnTo>
                      <a:pt x="270" y="282"/>
                    </a:lnTo>
                    <a:lnTo>
                      <a:pt x="289" y="295"/>
                    </a:lnTo>
                    <a:lnTo>
                      <a:pt x="281" y="339"/>
                    </a:lnTo>
                    <a:lnTo>
                      <a:pt x="163" y="276"/>
                    </a:lnTo>
                    <a:lnTo>
                      <a:pt x="100" y="129"/>
                    </a:lnTo>
                    <a:lnTo>
                      <a:pt x="41" y="149"/>
                    </a:lnTo>
                    <a:lnTo>
                      <a:pt x="0" y="331"/>
                    </a:lnTo>
                    <a:lnTo>
                      <a:pt x="41" y="479"/>
                    </a:lnTo>
                    <a:lnTo>
                      <a:pt x="152" y="546"/>
                    </a:lnTo>
                    <a:lnTo>
                      <a:pt x="266" y="561"/>
                    </a:lnTo>
                    <a:lnTo>
                      <a:pt x="317" y="557"/>
                    </a:lnTo>
                    <a:lnTo>
                      <a:pt x="313" y="417"/>
                    </a:lnTo>
                    <a:lnTo>
                      <a:pt x="462" y="354"/>
                    </a:lnTo>
                    <a:lnTo>
                      <a:pt x="555" y="255"/>
                    </a:lnTo>
                    <a:lnTo>
                      <a:pt x="427" y="152"/>
                    </a:lnTo>
                    <a:lnTo>
                      <a:pt x="418" y="135"/>
                    </a:lnTo>
                    <a:lnTo>
                      <a:pt x="391" y="99"/>
                    </a:lnTo>
                    <a:lnTo>
                      <a:pt x="372" y="76"/>
                    </a:lnTo>
                    <a:lnTo>
                      <a:pt x="349" y="53"/>
                    </a:lnTo>
                    <a:lnTo>
                      <a:pt x="325" y="33"/>
                    </a:lnTo>
                    <a:lnTo>
                      <a:pt x="294" y="15"/>
                    </a:lnTo>
                    <a:lnTo>
                      <a:pt x="268" y="4"/>
                    </a:lnTo>
                    <a:lnTo>
                      <a:pt x="243" y="0"/>
                    </a:lnTo>
                    <a:lnTo>
                      <a:pt x="211" y="6"/>
                    </a:lnTo>
                    <a:lnTo>
                      <a:pt x="184" y="27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89" name="Freeform 129">
                <a:extLst>
                  <a:ext uri="{FF2B5EF4-FFF2-40B4-BE49-F238E27FC236}">
                    <a16:creationId xmlns:a16="http://schemas.microsoft.com/office/drawing/2014/main" id="{A65FAB8F-1871-4542-AD3F-EAB6A89FB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1907"/>
                <a:ext cx="430" cy="277"/>
              </a:xfrm>
              <a:custGeom>
                <a:avLst/>
                <a:gdLst>
                  <a:gd name="T0" fmla="*/ 0 w 859"/>
                  <a:gd name="T1" fmla="*/ 140 h 553"/>
                  <a:gd name="T2" fmla="*/ 7 w 859"/>
                  <a:gd name="T3" fmla="*/ 108 h 553"/>
                  <a:gd name="T4" fmla="*/ 14 w 859"/>
                  <a:gd name="T5" fmla="*/ 80 h 553"/>
                  <a:gd name="T6" fmla="*/ 26 w 859"/>
                  <a:gd name="T7" fmla="*/ 57 h 553"/>
                  <a:gd name="T8" fmla="*/ 43 w 859"/>
                  <a:gd name="T9" fmla="*/ 40 h 553"/>
                  <a:gd name="T10" fmla="*/ 64 w 859"/>
                  <a:gd name="T11" fmla="*/ 26 h 553"/>
                  <a:gd name="T12" fmla="*/ 75 w 859"/>
                  <a:gd name="T13" fmla="*/ 20 h 553"/>
                  <a:gd name="T14" fmla="*/ 87 w 859"/>
                  <a:gd name="T15" fmla="*/ 17 h 553"/>
                  <a:gd name="T16" fmla="*/ 111 w 859"/>
                  <a:gd name="T17" fmla="*/ 11 h 553"/>
                  <a:gd name="T18" fmla="*/ 169 w 859"/>
                  <a:gd name="T19" fmla="*/ 4 h 553"/>
                  <a:gd name="T20" fmla="*/ 204 w 859"/>
                  <a:gd name="T21" fmla="*/ 0 h 553"/>
                  <a:gd name="T22" fmla="*/ 199 w 859"/>
                  <a:gd name="T23" fmla="*/ 23 h 553"/>
                  <a:gd name="T24" fmla="*/ 206 w 859"/>
                  <a:gd name="T25" fmla="*/ 20 h 553"/>
                  <a:gd name="T26" fmla="*/ 227 w 859"/>
                  <a:gd name="T27" fmla="*/ 17 h 553"/>
                  <a:gd name="T28" fmla="*/ 258 w 859"/>
                  <a:gd name="T29" fmla="*/ 18 h 553"/>
                  <a:gd name="T30" fmla="*/ 294 w 859"/>
                  <a:gd name="T31" fmla="*/ 30 h 553"/>
                  <a:gd name="T32" fmla="*/ 311 w 859"/>
                  <a:gd name="T33" fmla="*/ 39 h 553"/>
                  <a:gd name="T34" fmla="*/ 338 w 859"/>
                  <a:gd name="T35" fmla="*/ 56 h 553"/>
                  <a:gd name="T36" fmla="*/ 348 w 859"/>
                  <a:gd name="T37" fmla="*/ 65 h 553"/>
                  <a:gd name="T38" fmla="*/ 369 w 859"/>
                  <a:gd name="T39" fmla="*/ 105 h 553"/>
                  <a:gd name="T40" fmla="*/ 366 w 859"/>
                  <a:gd name="T41" fmla="*/ 143 h 553"/>
                  <a:gd name="T42" fmla="*/ 356 w 859"/>
                  <a:gd name="T43" fmla="*/ 178 h 553"/>
                  <a:gd name="T44" fmla="*/ 358 w 859"/>
                  <a:gd name="T45" fmla="*/ 214 h 553"/>
                  <a:gd name="T46" fmla="*/ 366 w 859"/>
                  <a:gd name="T47" fmla="*/ 226 h 553"/>
                  <a:gd name="T48" fmla="*/ 373 w 859"/>
                  <a:gd name="T49" fmla="*/ 230 h 553"/>
                  <a:gd name="T50" fmla="*/ 380 w 859"/>
                  <a:gd name="T51" fmla="*/ 234 h 553"/>
                  <a:gd name="T52" fmla="*/ 415 w 859"/>
                  <a:gd name="T53" fmla="*/ 239 h 553"/>
                  <a:gd name="T54" fmla="*/ 430 w 859"/>
                  <a:gd name="T55" fmla="*/ 236 h 553"/>
                  <a:gd name="T56" fmla="*/ 429 w 859"/>
                  <a:gd name="T57" fmla="*/ 255 h 553"/>
                  <a:gd name="T58" fmla="*/ 406 w 859"/>
                  <a:gd name="T59" fmla="*/ 270 h 553"/>
                  <a:gd name="T60" fmla="*/ 363 w 859"/>
                  <a:gd name="T61" fmla="*/ 258 h 553"/>
                  <a:gd name="T62" fmla="*/ 356 w 859"/>
                  <a:gd name="T63" fmla="*/ 277 h 553"/>
                  <a:gd name="T64" fmla="*/ 344 w 859"/>
                  <a:gd name="T65" fmla="*/ 272 h 553"/>
                  <a:gd name="T66" fmla="*/ 317 w 859"/>
                  <a:gd name="T67" fmla="*/ 260 h 553"/>
                  <a:gd name="T68" fmla="*/ 301 w 859"/>
                  <a:gd name="T69" fmla="*/ 250 h 553"/>
                  <a:gd name="T70" fmla="*/ 287 w 859"/>
                  <a:gd name="T71" fmla="*/ 240 h 553"/>
                  <a:gd name="T72" fmla="*/ 272 w 859"/>
                  <a:gd name="T73" fmla="*/ 212 h 553"/>
                  <a:gd name="T74" fmla="*/ 271 w 859"/>
                  <a:gd name="T75" fmla="*/ 184 h 553"/>
                  <a:gd name="T76" fmla="*/ 278 w 859"/>
                  <a:gd name="T77" fmla="*/ 159 h 553"/>
                  <a:gd name="T78" fmla="*/ 288 w 859"/>
                  <a:gd name="T79" fmla="*/ 137 h 553"/>
                  <a:gd name="T80" fmla="*/ 248 w 859"/>
                  <a:gd name="T81" fmla="*/ 105 h 553"/>
                  <a:gd name="T82" fmla="*/ 186 w 859"/>
                  <a:gd name="T83" fmla="*/ 103 h 553"/>
                  <a:gd name="T84" fmla="*/ 238 w 859"/>
                  <a:gd name="T85" fmla="*/ 118 h 553"/>
                  <a:gd name="T86" fmla="*/ 234 w 859"/>
                  <a:gd name="T87" fmla="*/ 137 h 553"/>
                  <a:gd name="T88" fmla="*/ 224 w 859"/>
                  <a:gd name="T89" fmla="*/ 153 h 553"/>
                  <a:gd name="T90" fmla="*/ 213 w 859"/>
                  <a:gd name="T91" fmla="*/ 160 h 553"/>
                  <a:gd name="T92" fmla="*/ 200 w 859"/>
                  <a:gd name="T93" fmla="*/ 164 h 553"/>
                  <a:gd name="T94" fmla="*/ 173 w 859"/>
                  <a:gd name="T95" fmla="*/ 168 h 553"/>
                  <a:gd name="T96" fmla="*/ 153 w 859"/>
                  <a:gd name="T97" fmla="*/ 164 h 553"/>
                  <a:gd name="T98" fmla="*/ 136 w 859"/>
                  <a:gd name="T99" fmla="*/ 156 h 553"/>
                  <a:gd name="T100" fmla="*/ 169 w 859"/>
                  <a:gd name="T101" fmla="*/ 193 h 553"/>
                  <a:gd name="T102" fmla="*/ 157 w 859"/>
                  <a:gd name="T103" fmla="*/ 202 h 553"/>
                  <a:gd name="T104" fmla="*/ 97 w 859"/>
                  <a:gd name="T105" fmla="*/ 166 h 553"/>
                  <a:gd name="T106" fmla="*/ 84 w 859"/>
                  <a:gd name="T107" fmla="*/ 103 h 553"/>
                  <a:gd name="T108" fmla="*/ 50 w 859"/>
                  <a:gd name="T109" fmla="*/ 122 h 553"/>
                  <a:gd name="T110" fmla="*/ 36 w 859"/>
                  <a:gd name="T111" fmla="*/ 142 h 553"/>
                  <a:gd name="T112" fmla="*/ 25 w 859"/>
                  <a:gd name="T113" fmla="*/ 168 h 553"/>
                  <a:gd name="T114" fmla="*/ 17 w 859"/>
                  <a:gd name="T115" fmla="*/ 190 h 553"/>
                  <a:gd name="T116" fmla="*/ 14 w 859"/>
                  <a:gd name="T117" fmla="*/ 198 h 553"/>
                  <a:gd name="T118" fmla="*/ 0 w 859"/>
                  <a:gd name="T119" fmla="*/ 140 h 553"/>
                  <a:gd name="T120" fmla="*/ 0 w 859"/>
                  <a:gd name="T121" fmla="*/ 140 h 5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59" h="553">
                    <a:moveTo>
                      <a:pt x="0" y="280"/>
                    </a:moveTo>
                    <a:lnTo>
                      <a:pt x="13" y="215"/>
                    </a:lnTo>
                    <a:lnTo>
                      <a:pt x="28" y="160"/>
                    </a:lnTo>
                    <a:lnTo>
                      <a:pt x="51" y="114"/>
                    </a:lnTo>
                    <a:lnTo>
                      <a:pt x="85" y="80"/>
                    </a:lnTo>
                    <a:lnTo>
                      <a:pt x="127" y="52"/>
                    </a:lnTo>
                    <a:lnTo>
                      <a:pt x="150" y="40"/>
                    </a:lnTo>
                    <a:lnTo>
                      <a:pt x="173" y="33"/>
                    </a:lnTo>
                    <a:lnTo>
                      <a:pt x="222" y="21"/>
                    </a:lnTo>
                    <a:lnTo>
                      <a:pt x="338" y="8"/>
                    </a:lnTo>
                    <a:lnTo>
                      <a:pt x="407" y="0"/>
                    </a:lnTo>
                    <a:lnTo>
                      <a:pt x="397" y="46"/>
                    </a:lnTo>
                    <a:lnTo>
                      <a:pt x="412" y="40"/>
                    </a:lnTo>
                    <a:lnTo>
                      <a:pt x="454" y="33"/>
                    </a:lnTo>
                    <a:lnTo>
                      <a:pt x="515" y="35"/>
                    </a:lnTo>
                    <a:lnTo>
                      <a:pt x="587" y="59"/>
                    </a:lnTo>
                    <a:lnTo>
                      <a:pt x="621" y="78"/>
                    </a:lnTo>
                    <a:lnTo>
                      <a:pt x="675" y="112"/>
                    </a:lnTo>
                    <a:lnTo>
                      <a:pt x="696" y="130"/>
                    </a:lnTo>
                    <a:lnTo>
                      <a:pt x="737" y="209"/>
                    </a:lnTo>
                    <a:lnTo>
                      <a:pt x="732" y="285"/>
                    </a:lnTo>
                    <a:lnTo>
                      <a:pt x="711" y="356"/>
                    </a:lnTo>
                    <a:lnTo>
                      <a:pt x="715" y="428"/>
                    </a:lnTo>
                    <a:lnTo>
                      <a:pt x="732" y="451"/>
                    </a:lnTo>
                    <a:lnTo>
                      <a:pt x="745" y="460"/>
                    </a:lnTo>
                    <a:lnTo>
                      <a:pt x="760" y="468"/>
                    </a:lnTo>
                    <a:lnTo>
                      <a:pt x="829" y="477"/>
                    </a:lnTo>
                    <a:lnTo>
                      <a:pt x="859" y="472"/>
                    </a:lnTo>
                    <a:lnTo>
                      <a:pt x="857" y="510"/>
                    </a:lnTo>
                    <a:lnTo>
                      <a:pt x="812" y="540"/>
                    </a:lnTo>
                    <a:lnTo>
                      <a:pt x="726" y="515"/>
                    </a:lnTo>
                    <a:lnTo>
                      <a:pt x="711" y="553"/>
                    </a:lnTo>
                    <a:lnTo>
                      <a:pt x="688" y="544"/>
                    </a:lnTo>
                    <a:lnTo>
                      <a:pt x="633" y="519"/>
                    </a:lnTo>
                    <a:lnTo>
                      <a:pt x="602" y="500"/>
                    </a:lnTo>
                    <a:lnTo>
                      <a:pt x="574" y="479"/>
                    </a:lnTo>
                    <a:lnTo>
                      <a:pt x="544" y="424"/>
                    </a:lnTo>
                    <a:lnTo>
                      <a:pt x="542" y="367"/>
                    </a:lnTo>
                    <a:lnTo>
                      <a:pt x="555" y="318"/>
                    </a:lnTo>
                    <a:lnTo>
                      <a:pt x="576" y="274"/>
                    </a:lnTo>
                    <a:lnTo>
                      <a:pt x="496" y="209"/>
                    </a:lnTo>
                    <a:lnTo>
                      <a:pt x="372" y="206"/>
                    </a:lnTo>
                    <a:lnTo>
                      <a:pt x="475" y="236"/>
                    </a:lnTo>
                    <a:lnTo>
                      <a:pt x="468" y="274"/>
                    </a:lnTo>
                    <a:lnTo>
                      <a:pt x="447" y="306"/>
                    </a:lnTo>
                    <a:lnTo>
                      <a:pt x="426" y="320"/>
                    </a:lnTo>
                    <a:lnTo>
                      <a:pt x="399" y="327"/>
                    </a:lnTo>
                    <a:lnTo>
                      <a:pt x="346" y="335"/>
                    </a:lnTo>
                    <a:lnTo>
                      <a:pt x="306" y="327"/>
                    </a:lnTo>
                    <a:lnTo>
                      <a:pt x="272" y="312"/>
                    </a:lnTo>
                    <a:lnTo>
                      <a:pt x="338" y="386"/>
                    </a:lnTo>
                    <a:lnTo>
                      <a:pt x="314" y="403"/>
                    </a:lnTo>
                    <a:lnTo>
                      <a:pt x="194" y="331"/>
                    </a:lnTo>
                    <a:lnTo>
                      <a:pt x="167" y="206"/>
                    </a:lnTo>
                    <a:lnTo>
                      <a:pt x="99" y="244"/>
                    </a:lnTo>
                    <a:lnTo>
                      <a:pt x="72" y="284"/>
                    </a:lnTo>
                    <a:lnTo>
                      <a:pt x="49" y="335"/>
                    </a:lnTo>
                    <a:lnTo>
                      <a:pt x="34" y="379"/>
                    </a:lnTo>
                    <a:lnTo>
                      <a:pt x="28" y="396"/>
                    </a:lnTo>
                    <a:lnTo>
                      <a:pt x="0" y="280"/>
                    </a:lnTo>
                    <a:close/>
                  </a:path>
                </a:pathLst>
              </a:custGeom>
              <a:solidFill>
                <a:srgbClr val="FFC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0" name="Freeform 130">
                <a:extLst>
                  <a:ext uri="{FF2B5EF4-FFF2-40B4-BE49-F238E27FC236}">
                    <a16:creationId xmlns:a16="http://schemas.microsoft.com/office/drawing/2014/main" id="{8E528978-2CEE-482B-AC54-A43820CCF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2" y="2431"/>
                <a:ext cx="114" cy="231"/>
              </a:xfrm>
              <a:custGeom>
                <a:avLst/>
                <a:gdLst>
                  <a:gd name="T0" fmla="*/ 9 w 226"/>
                  <a:gd name="T1" fmla="*/ 0 h 462"/>
                  <a:gd name="T2" fmla="*/ 32 w 226"/>
                  <a:gd name="T3" fmla="*/ 15 h 462"/>
                  <a:gd name="T4" fmla="*/ 46 w 226"/>
                  <a:gd name="T5" fmla="*/ 97 h 462"/>
                  <a:gd name="T6" fmla="*/ 56 w 226"/>
                  <a:gd name="T7" fmla="*/ 116 h 462"/>
                  <a:gd name="T8" fmla="*/ 68 w 226"/>
                  <a:gd name="T9" fmla="*/ 132 h 462"/>
                  <a:gd name="T10" fmla="*/ 79 w 226"/>
                  <a:gd name="T11" fmla="*/ 146 h 462"/>
                  <a:gd name="T12" fmla="*/ 90 w 226"/>
                  <a:gd name="T13" fmla="*/ 157 h 462"/>
                  <a:gd name="T14" fmla="*/ 114 w 226"/>
                  <a:gd name="T15" fmla="*/ 175 h 462"/>
                  <a:gd name="T16" fmla="*/ 78 w 226"/>
                  <a:gd name="T17" fmla="*/ 198 h 462"/>
                  <a:gd name="T18" fmla="*/ 71 w 226"/>
                  <a:gd name="T19" fmla="*/ 231 h 462"/>
                  <a:gd name="T20" fmla="*/ 59 w 226"/>
                  <a:gd name="T21" fmla="*/ 181 h 462"/>
                  <a:gd name="T22" fmla="*/ 9 w 226"/>
                  <a:gd name="T23" fmla="*/ 114 h 462"/>
                  <a:gd name="T24" fmla="*/ 0 w 226"/>
                  <a:gd name="T25" fmla="*/ 43 h 462"/>
                  <a:gd name="T26" fmla="*/ 9 w 226"/>
                  <a:gd name="T27" fmla="*/ 0 h 462"/>
                  <a:gd name="T28" fmla="*/ 9 w 226"/>
                  <a:gd name="T29" fmla="*/ 0 h 4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6" h="462">
                    <a:moveTo>
                      <a:pt x="17" y="0"/>
                    </a:moveTo>
                    <a:lnTo>
                      <a:pt x="63" y="30"/>
                    </a:lnTo>
                    <a:lnTo>
                      <a:pt x="91" y="194"/>
                    </a:lnTo>
                    <a:lnTo>
                      <a:pt x="112" y="232"/>
                    </a:lnTo>
                    <a:lnTo>
                      <a:pt x="135" y="264"/>
                    </a:lnTo>
                    <a:lnTo>
                      <a:pt x="156" y="291"/>
                    </a:lnTo>
                    <a:lnTo>
                      <a:pt x="179" y="313"/>
                    </a:lnTo>
                    <a:lnTo>
                      <a:pt x="226" y="349"/>
                    </a:lnTo>
                    <a:lnTo>
                      <a:pt x="154" y="395"/>
                    </a:lnTo>
                    <a:lnTo>
                      <a:pt x="141" y="462"/>
                    </a:lnTo>
                    <a:lnTo>
                      <a:pt x="116" y="361"/>
                    </a:lnTo>
                    <a:lnTo>
                      <a:pt x="17" y="228"/>
                    </a:lnTo>
                    <a:lnTo>
                      <a:pt x="0" y="85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B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1" name="Freeform 131">
                <a:extLst>
                  <a:ext uri="{FF2B5EF4-FFF2-40B4-BE49-F238E27FC236}">
                    <a16:creationId xmlns:a16="http://schemas.microsoft.com/office/drawing/2014/main" id="{622664B3-7ACF-44C0-B4B1-49C2A0EC0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2358"/>
                <a:ext cx="395" cy="439"/>
              </a:xfrm>
              <a:custGeom>
                <a:avLst/>
                <a:gdLst>
                  <a:gd name="T0" fmla="*/ 62 w 789"/>
                  <a:gd name="T1" fmla="*/ 264 h 879"/>
                  <a:gd name="T2" fmla="*/ 106 w 789"/>
                  <a:gd name="T3" fmla="*/ 260 h 879"/>
                  <a:gd name="T4" fmla="*/ 170 w 789"/>
                  <a:gd name="T5" fmla="*/ 246 h 879"/>
                  <a:gd name="T6" fmla="*/ 190 w 789"/>
                  <a:gd name="T7" fmla="*/ 234 h 879"/>
                  <a:gd name="T8" fmla="*/ 205 w 789"/>
                  <a:gd name="T9" fmla="*/ 222 h 879"/>
                  <a:gd name="T10" fmla="*/ 217 w 789"/>
                  <a:gd name="T11" fmla="*/ 214 h 879"/>
                  <a:gd name="T12" fmla="*/ 221 w 789"/>
                  <a:gd name="T13" fmla="*/ 210 h 879"/>
                  <a:gd name="T14" fmla="*/ 231 w 789"/>
                  <a:gd name="T15" fmla="*/ 86 h 879"/>
                  <a:gd name="T16" fmla="*/ 292 w 789"/>
                  <a:gd name="T17" fmla="*/ 0 h 879"/>
                  <a:gd name="T18" fmla="*/ 330 w 789"/>
                  <a:gd name="T19" fmla="*/ 0 h 879"/>
                  <a:gd name="T20" fmla="*/ 321 w 789"/>
                  <a:gd name="T21" fmla="*/ 8 h 879"/>
                  <a:gd name="T22" fmla="*/ 311 w 789"/>
                  <a:gd name="T23" fmla="*/ 17 h 879"/>
                  <a:gd name="T24" fmla="*/ 301 w 789"/>
                  <a:gd name="T25" fmla="*/ 30 h 879"/>
                  <a:gd name="T26" fmla="*/ 277 w 789"/>
                  <a:gd name="T27" fmla="*/ 63 h 879"/>
                  <a:gd name="T28" fmla="*/ 261 w 789"/>
                  <a:gd name="T29" fmla="*/ 103 h 879"/>
                  <a:gd name="T30" fmla="*/ 253 w 789"/>
                  <a:gd name="T31" fmla="*/ 180 h 879"/>
                  <a:gd name="T32" fmla="*/ 257 w 789"/>
                  <a:gd name="T33" fmla="*/ 214 h 879"/>
                  <a:gd name="T34" fmla="*/ 260 w 789"/>
                  <a:gd name="T35" fmla="*/ 224 h 879"/>
                  <a:gd name="T36" fmla="*/ 268 w 789"/>
                  <a:gd name="T37" fmla="*/ 249 h 879"/>
                  <a:gd name="T38" fmla="*/ 283 w 789"/>
                  <a:gd name="T39" fmla="*/ 279 h 879"/>
                  <a:gd name="T40" fmla="*/ 292 w 789"/>
                  <a:gd name="T41" fmla="*/ 293 h 879"/>
                  <a:gd name="T42" fmla="*/ 302 w 789"/>
                  <a:gd name="T43" fmla="*/ 304 h 879"/>
                  <a:gd name="T44" fmla="*/ 315 w 789"/>
                  <a:gd name="T45" fmla="*/ 314 h 879"/>
                  <a:gd name="T46" fmla="*/ 329 w 789"/>
                  <a:gd name="T47" fmla="*/ 319 h 879"/>
                  <a:gd name="T48" fmla="*/ 359 w 789"/>
                  <a:gd name="T49" fmla="*/ 327 h 879"/>
                  <a:gd name="T50" fmla="*/ 395 w 789"/>
                  <a:gd name="T51" fmla="*/ 330 h 879"/>
                  <a:gd name="T52" fmla="*/ 391 w 789"/>
                  <a:gd name="T53" fmla="*/ 351 h 879"/>
                  <a:gd name="T54" fmla="*/ 189 w 789"/>
                  <a:gd name="T55" fmla="*/ 432 h 879"/>
                  <a:gd name="T56" fmla="*/ 45 w 789"/>
                  <a:gd name="T57" fmla="*/ 439 h 879"/>
                  <a:gd name="T58" fmla="*/ 13 w 789"/>
                  <a:gd name="T59" fmla="*/ 405 h 879"/>
                  <a:gd name="T60" fmla="*/ 0 w 789"/>
                  <a:gd name="T61" fmla="*/ 330 h 879"/>
                  <a:gd name="T62" fmla="*/ 9 w 789"/>
                  <a:gd name="T63" fmla="*/ 313 h 879"/>
                  <a:gd name="T64" fmla="*/ 45 w 789"/>
                  <a:gd name="T65" fmla="*/ 319 h 879"/>
                  <a:gd name="T66" fmla="*/ 64 w 789"/>
                  <a:gd name="T67" fmla="*/ 302 h 879"/>
                  <a:gd name="T68" fmla="*/ 62 w 789"/>
                  <a:gd name="T69" fmla="*/ 264 h 879"/>
                  <a:gd name="T70" fmla="*/ 62 w 789"/>
                  <a:gd name="T71" fmla="*/ 264 h 87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89" h="879">
                    <a:moveTo>
                      <a:pt x="123" y="529"/>
                    </a:moveTo>
                    <a:lnTo>
                      <a:pt x="211" y="521"/>
                    </a:lnTo>
                    <a:lnTo>
                      <a:pt x="340" y="493"/>
                    </a:lnTo>
                    <a:lnTo>
                      <a:pt x="380" y="468"/>
                    </a:lnTo>
                    <a:lnTo>
                      <a:pt x="410" y="445"/>
                    </a:lnTo>
                    <a:lnTo>
                      <a:pt x="433" y="428"/>
                    </a:lnTo>
                    <a:lnTo>
                      <a:pt x="441" y="420"/>
                    </a:lnTo>
                    <a:lnTo>
                      <a:pt x="462" y="173"/>
                    </a:lnTo>
                    <a:lnTo>
                      <a:pt x="583" y="0"/>
                    </a:lnTo>
                    <a:lnTo>
                      <a:pt x="659" y="0"/>
                    </a:lnTo>
                    <a:lnTo>
                      <a:pt x="642" y="17"/>
                    </a:lnTo>
                    <a:lnTo>
                      <a:pt x="621" y="35"/>
                    </a:lnTo>
                    <a:lnTo>
                      <a:pt x="602" y="61"/>
                    </a:lnTo>
                    <a:lnTo>
                      <a:pt x="553" y="126"/>
                    </a:lnTo>
                    <a:lnTo>
                      <a:pt x="521" y="206"/>
                    </a:lnTo>
                    <a:lnTo>
                      <a:pt x="505" y="360"/>
                    </a:lnTo>
                    <a:lnTo>
                      <a:pt x="513" y="428"/>
                    </a:lnTo>
                    <a:lnTo>
                      <a:pt x="519" y="449"/>
                    </a:lnTo>
                    <a:lnTo>
                      <a:pt x="536" y="498"/>
                    </a:lnTo>
                    <a:lnTo>
                      <a:pt x="566" y="559"/>
                    </a:lnTo>
                    <a:lnTo>
                      <a:pt x="583" y="586"/>
                    </a:lnTo>
                    <a:lnTo>
                      <a:pt x="604" y="609"/>
                    </a:lnTo>
                    <a:lnTo>
                      <a:pt x="629" y="628"/>
                    </a:lnTo>
                    <a:lnTo>
                      <a:pt x="657" y="639"/>
                    </a:lnTo>
                    <a:lnTo>
                      <a:pt x="718" y="654"/>
                    </a:lnTo>
                    <a:lnTo>
                      <a:pt x="789" y="660"/>
                    </a:lnTo>
                    <a:lnTo>
                      <a:pt x="781" y="702"/>
                    </a:lnTo>
                    <a:lnTo>
                      <a:pt x="378" y="865"/>
                    </a:lnTo>
                    <a:lnTo>
                      <a:pt x="89" y="879"/>
                    </a:lnTo>
                    <a:lnTo>
                      <a:pt x="26" y="810"/>
                    </a:lnTo>
                    <a:lnTo>
                      <a:pt x="0" y="660"/>
                    </a:lnTo>
                    <a:lnTo>
                      <a:pt x="17" y="626"/>
                    </a:lnTo>
                    <a:lnTo>
                      <a:pt x="89" y="639"/>
                    </a:lnTo>
                    <a:lnTo>
                      <a:pt x="127" y="605"/>
                    </a:lnTo>
                    <a:lnTo>
                      <a:pt x="123" y="529"/>
                    </a:lnTo>
                    <a:close/>
                  </a:path>
                </a:pathLst>
              </a:custGeom>
              <a:solidFill>
                <a:srgbClr val="EB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2" name="Freeform 132">
                <a:extLst>
                  <a:ext uri="{FF2B5EF4-FFF2-40B4-BE49-F238E27FC236}">
                    <a16:creationId xmlns:a16="http://schemas.microsoft.com/office/drawing/2014/main" id="{D59CF33A-EBFB-4E81-AC75-D43784F6C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" y="2180"/>
                <a:ext cx="31" cy="28"/>
              </a:xfrm>
              <a:custGeom>
                <a:avLst/>
                <a:gdLst>
                  <a:gd name="T0" fmla="*/ 24 w 61"/>
                  <a:gd name="T1" fmla="*/ 0 h 57"/>
                  <a:gd name="T2" fmla="*/ 31 w 61"/>
                  <a:gd name="T3" fmla="*/ 22 h 57"/>
                  <a:gd name="T4" fmla="*/ 9 w 61"/>
                  <a:gd name="T5" fmla="*/ 28 h 57"/>
                  <a:gd name="T6" fmla="*/ 0 w 61"/>
                  <a:gd name="T7" fmla="*/ 4 h 57"/>
                  <a:gd name="T8" fmla="*/ 24 w 61"/>
                  <a:gd name="T9" fmla="*/ 0 h 57"/>
                  <a:gd name="T10" fmla="*/ 24 w 61"/>
                  <a:gd name="T11" fmla="*/ 0 h 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" h="57">
                    <a:moveTo>
                      <a:pt x="47" y="0"/>
                    </a:moveTo>
                    <a:lnTo>
                      <a:pt x="61" y="44"/>
                    </a:lnTo>
                    <a:lnTo>
                      <a:pt x="17" y="57"/>
                    </a:lnTo>
                    <a:lnTo>
                      <a:pt x="0" y="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3" name="Freeform 133">
                <a:extLst>
                  <a:ext uri="{FF2B5EF4-FFF2-40B4-BE49-F238E27FC236}">
                    <a16:creationId xmlns:a16="http://schemas.microsoft.com/office/drawing/2014/main" id="{CEF6DB73-BC61-4F40-AC81-D8D6D31E3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9" y="2125"/>
                <a:ext cx="39" cy="31"/>
              </a:xfrm>
              <a:custGeom>
                <a:avLst/>
                <a:gdLst>
                  <a:gd name="T0" fmla="*/ 39 w 78"/>
                  <a:gd name="T1" fmla="*/ 16 h 62"/>
                  <a:gd name="T2" fmla="*/ 2 w 78"/>
                  <a:gd name="T3" fmla="*/ 0 h 62"/>
                  <a:gd name="T4" fmla="*/ 0 w 78"/>
                  <a:gd name="T5" fmla="*/ 19 h 62"/>
                  <a:gd name="T6" fmla="*/ 36 w 78"/>
                  <a:gd name="T7" fmla="*/ 31 h 62"/>
                  <a:gd name="T8" fmla="*/ 39 w 78"/>
                  <a:gd name="T9" fmla="*/ 16 h 62"/>
                  <a:gd name="T10" fmla="*/ 39 w 78"/>
                  <a:gd name="T11" fmla="*/ 16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62">
                    <a:moveTo>
                      <a:pt x="78" y="32"/>
                    </a:moveTo>
                    <a:lnTo>
                      <a:pt x="4" y="0"/>
                    </a:lnTo>
                    <a:lnTo>
                      <a:pt x="0" y="38"/>
                    </a:lnTo>
                    <a:lnTo>
                      <a:pt x="72" y="6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4" name="Freeform 134">
                <a:extLst>
                  <a:ext uri="{FF2B5EF4-FFF2-40B4-BE49-F238E27FC236}">
                    <a16:creationId xmlns:a16="http://schemas.microsoft.com/office/drawing/2014/main" id="{74E88208-7400-4262-A660-170E9CD42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2184"/>
                <a:ext cx="23" cy="24"/>
              </a:xfrm>
              <a:custGeom>
                <a:avLst/>
                <a:gdLst>
                  <a:gd name="T0" fmla="*/ 19 w 48"/>
                  <a:gd name="T1" fmla="*/ 0 h 50"/>
                  <a:gd name="T2" fmla="*/ 23 w 48"/>
                  <a:gd name="T3" fmla="*/ 19 h 50"/>
                  <a:gd name="T4" fmla="*/ 12 w 48"/>
                  <a:gd name="T5" fmla="*/ 24 h 50"/>
                  <a:gd name="T6" fmla="*/ 0 w 48"/>
                  <a:gd name="T7" fmla="*/ 0 h 50"/>
                  <a:gd name="T8" fmla="*/ 19 w 48"/>
                  <a:gd name="T9" fmla="*/ 0 h 50"/>
                  <a:gd name="T10" fmla="*/ 19 w 48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50">
                    <a:moveTo>
                      <a:pt x="40" y="0"/>
                    </a:moveTo>
                    <a:lnTo>
                      <a:pt x="48" y="40"/>
                    </a:lnTo>
                    <a:lnTo>
                      <a:pt x="25" y="50"/>
                    </a:lnTo>
                    <a:lnTo>
                      <a:pt x="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5" name="Freeform 135">
                <a:extLst>
                  <a:ext uri="{FF2B5EF4-FFF2-40B4-BE49-F238E27FC236}">
                    <a16:creationId xmlns:a16="http://schemas.microsoft.com/office/drawing/2014/main" id="{7EFB9B99-1489-48DF-95F0-53A36E948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2138"/>
                <a:ext cx="24" cy="23"/>
              </a:xfrm>
              <a:custGeom>
                <a:avLst/>
                <a:gdLst>
                  <a:gd name="T0" fmla="*/ 18 w 47"/>
                  <a:gd name="T1" fmla="*/ 0 h 46"/>
                  <a:gd name="T2" fmla="*/ 0 w 47"/>
                  <a:gd name="T3" fmla="*/ 17 h 46"/>
                  <a:gd name="T4" fmla="*/ 4 w 47"/>
                  <a:gd name="T5" fmla="*/ 23 h 46"/>
                  <a:gd name="T6" fmla="*/ 24 w 47"/>
                  <a:gd name="T7" fmla="*/ 14 h 46"/>
                  <a:gd name="T8" fmla="*/ 18 w 47"/>
                  <a:gd name="T9" fmla="*/ 0 h 46"/>
                  <a:gd name="T10" fmla="*/ 18 w 47"/>
                  <a:gd name="T11" fmla="*/ 0 h 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36" y="0"/>
                    </a:moveTo>
                    <a:lnTo>
                      <a:pt x="0" y="33"/>
                    </a:lnTo>
                    <a:lnTo>
                      <a:pt x="8" y="46"/>
                    </a:lnTo>
                    <a:lnTo>
                      <a:pt x="47" y="27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6" name="Freeform 136">
                <a:extLst>
                  <a:ext uri="{FF2B5EF4-FFF2-40B4-BE49-F238E27FC236}">
                    <a16:creationId xmlns:a16="http://schemas.microsoft.com/office/drawing/2014/main" id="{8ACA41F3-F453-45B3-8A35-DE6BA9AED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1953"/>
                <a:ext cx="139" cy="161"/>
              </a:xfrm>
              <a:custGeom>
                <a:avLst/>
                <a:gdLst>
                  <a:gd name="T0" fmla="*/ 66 w 278"/>
                  <a:gd name="T1" fmla="*/ 0 h 323"/>
                  <a:gd name="T2" fmla="*/ 59 w 278"/>
                  <a:gd name="T3" fmla="*/ 5 h 323"/>
                  <a:gd name="T4" fmla="*/ 48 w 278"/>
                  <a:gd name="T5" fmla="*/ 20 h 323"/>
                  <a:gd name="T6" fmla="*/ 40 w 278"/>
                  <a:gd name="T7" fmla="*/ 45 h 323"/>
                  <a:gd name="T8" fmla="*/ 42 w 278"/>
                  <a:gd name="T9" fmla="*/ 60 h 323"/>
                  <a:gd name="T10" fmla="*/ 50 w 278"/>
                  <a:gd name="T11" fmla="*/ 77 h 323"/>
                  <a:gd name="T12" fmla="*/ 61 w 278"/>
                  <a:gd name="T13" fmla="*/ 91 h 323"/>
                  <a:gd name="T14" fmla="*/ 74 w 278"/>
                  <a:gd name="T15" fmla="*/ 97 h 323"/>
                  <a:gd name="T16" fmla="*/ 99 w 278"/>
                  <a:gd name="T17" fmla="*/ 93 h 323"/>
                  <a:gd name="T18" fmla="*/ 121 w 278"/>
                  <a:gd name="T19" fmla="*/ 79 h 323"/>
                  <a:gd name="T20" fmla="*/ 130 w 278"/>
                  <a:gd name="T21" fmla="*/ 72 h 323"/>
                  <a:gd name="T22" fmla="*/ 139 w 278"/>
                  <a:gd name="T23" fmla="*/ 88 h 323"/>
                  <a:gd name="T24" fmla="*/ 126 w 278"/>
                  <a:gd name="T25" fmla="*/ 100 h 323"/>
                  <a:gd name="T26" fmla="*/ 109 w 278"/>
                  <a:gd name="T27" fmla="*/ 109 h 323"/>
                  <a:gd name="T28" fmla="*/ 85 w 278"/>
                  <a:gd name="T29" fmla="*/ 113 h 323"/>
                  <a:gd name="T30" fmla="*/ 61 w 278"/>
                  <a:gd name="T31" fmla="*/ 107 h 323"/>
                  <a:gd name="T32" fmla="*/ 43 w 278"/>
                  <a:gd name="T33" fmla="*/ 96 h 323"/>
                  <a:gd name="T34" fmla="*/ 33 w 278"/>
                  <a:gd name="T35" fmla="*/ 86 h 323"/>
                  <a:gd name="T36" fmla="*/ 29 w 278"/>
                  <a:gd name="T37" fmla="*/ 81 h 323"/>
                  <a:gd name="T38" fmla="*/ 29 w 278"/>
                  <a:gd name="T39" fmla="*/ 101 h 323"/>
                  <a:gd name="T40" fmla="*/ 40 w 278"/>
                  <a:gd name="T41" fmla="*/ 125 h 323"/>
                  <a:gd name="T42" fmla="*/ 48 w 278"/>
                  <a:gd name="T43" fmla="*/ 131 h 323"/>
                  <a:gd name="T44" fmla="*/ 65 w 278"/>
                  <a:gd name="T45" fmla="*/ 139 h 323"/>
                  <a:gd name="T46" fmla="*/ 80 w 278"/>
                  <a:gd name="T47" fmla="*/ 143 h 323"/>
                  <a:gd name="T48" fmla="*/ 95 w 278"/>
                  <a:gd name="T49" fmla="*/ 144 h 323"/>
                  <a:gd name="T50" fmla="*/ 86 w 278"/>
                  <a:gd name="T51" fmla="*/ 161 h 323"/>
                  <a:gd name="T52" fmla="*/ 17 w 278"/>
                  <a:gd name="T53" fmla="*/ 127 h 323"/>
                  <a:gd name="T54" fmla="*/ 4 w 278"/>
                  <a:gd name="T55" fmla="*/ 102 h 323"/>
                  <a:gd name="T56" fmla="*/ 0 w 278"/>
                  <a:gd name="T57" fmla="*/ 78 h 323"/>
                  <a:gd name="T58" fmla="*/ 3 w 278"/>
                  <a:gd name="T59" fmla="*/ 57 h 323"/>
                  <a:gd name="T60" fmla="*/ 10 w 278"/>
                  <a:gd name="T61" fmla="*/ 39 h 323"/>
                  <a:gd name="T62" fmla="*/ 19 w 278"/>
                  <a:gd name="T63" fmla="*/ 25 h 323"/>
                  <a:gd name="T64" fmla="*/ 32 w 278"/>
                  <a:gd name="T65" fmla="*/ 12 h 323"/>
                  <a:gd name="T66" fmla="*/ 42 w 278"/>
                  <a:gd name="T67" fmla="*/ 3 h 323"/>
                  <a:gd name="T68" fmla="*/ 46 w 278"/>
                  <a:gd name="T69" fmla="*/ 0 h 323"/>
                  <a:gd name="T70" fmla="*/ 66 w 278"/>
                  <a:gd name="T71" fmla="*/ 0 h 323"/>
                  <a:gd name="T72" fmla="*/ 66 w 278"/>
                  <a:gd name="T73" fmla="*/ 0 h 3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78" h="323">
                    <a:moveTo>
                      <a:pt x="132" y="0"/>
                    </a:moveTo>
                    <a:lnTo>
                      <a:pt x="118" y="11"/>
                    </a:lnTo>
                    <a:lnTo>
                      <a:pt x="95" y="41"/>
                    </a:lnTo>
                    <a:lnTo>
                      <a:pt x="80" y="91"/>
                    </a:lnTo>
                    <a:lnTo>
                      <a:pt x="84" y="121"/>
                    </a:lnTo>
                    <a:lnTo>
                      <a:pt x="99" y="155"/>
                    </a:lnTo>
                    <a:lnTo>
                      <a:pt x="122" y="182"/>
                    </a:lnTo>
                    <a:lnTo>
                      <a:pt x="147" y="195"/>
                    </a:lnTo>
                    <a:lnTo>
                      <a:pt x="198" y="186"/>
                    </a:lnTo>
                    <a:lnTo>
                      <a:pt x="242" y="159"/>
                    </a:lnTo>
                    <a:lnTo>
                      <a:pt x="259" y="144"/>
                    </a:lnTo>
                    <a:lnTo>
                      <a:pt x="278" y="176"/>
                    </a:lnTo>
                    <a:lnTo>
                      <a:pt x="251" y="201"/>
                    </a:lnTo>
                    <a:lnTo>
                      <a:pt x="217" y="218"/>
                    </a:lnTo>
                    <a:lnTo>
                      <a:pt x="170" y="226"/>
                    </a:lnTo>
                    <a:lnTo>
                      <a:pt x="122" y="214"/>
                    </a:lnTo>
                    <a:lnTo>
                      <a:pt x="86" y="193"/>
                    </a:lnTo>
                    <a:lnTo>
                      <a:pt x="65" y="173"/>
                    </a:lnTo>
                    <a:lnTo>
                      <a:pt x="57" y="163"/>
                    </a:lnTo>
                    <a:lnTo>
                      <a:pt x="57" y="203"/>
                    </a:lnTo>
                    <a:lnTo>
                      <a:pt x="80" y="250"/>
                    </a:lnTo>
                    <a:lnTo>
                      <a:pt x="95" y="262"/>
                    </a:lnTo>
                    <a:lnTo>
                      <a:pt x="130" y="279"/>
                    </a:lnTo>
                    <a:lnTo>
                      <a:pt x="160" y="287"/>
                    </a:lnTo>
                    <a:lnTo>
                      <a:pt x="190" y="288"/>
                    </a:lnTo>
                    <a:lnTo>
                      <a:pt x="171" y="323"/>
                    </a:lnTo>
                    <a:lnTo>
                      <a:pt x="33" y="254"/>
                    </a:lnTo>
                    <a:lnTo>
                      <a:pt x="8" y="205"/>
                    </a:lnTo>
                    <a:lnTo>
                      <a:pt x="0" y="157"/>
                    </a:lnTo>
                    <a:lnTo>
                      <a:pt x="6" y="114"/>
                    </a:lnTo>
                    <a:lnTo>
                      <a:pt x="19" y="79"/>
                    </a:lnTo>
                    <a:lnTo>
                      <a:pt x="38" y="51"/>
                    </a:lnTo>
                    <a:lnTo>
                      <a:pt x="63" y="24"/>
                    </a:lnTo>
                    <a:lnTo>
                      <a:pt x="84" y="7"/>
                    </a:lnTo>
                    <a:lnTo>
                      <a:pt x="92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7" name="Freeform 137">
                <a:extLst>
                  <a:ext uri="{FF2B5EF4-FFF2-40B4-BE49-F238E27FC236}">
                    <a16:creationId xmlns:a16="http://schemas.microsoft.com/office/drawing/2014/main" id="{6BE08753-2D1E-44F1-8758-7087CA976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2006"/>
                <a:ext cx="340" cy="370"/>
              </a:xfrm>
              <a:custGeom>
                <a:avLst/>
                <a:gdLst>
                  <a:gd name="T0" fmla="*/ 37 w 679"/>
                  <a:gd name="T1" fmla="*/ 0 h 739"/>
                  <a:gd name="T2" fmla="*/ 28 w 679"/>
                  <a:gd name="T3" fmla="*/ 34 h 739"/>
                  <a:gd name="T4" fmla="*/ 26 w 679"/>
                  <a:gd name="T5" fmla="*/ 98 h 739"/>
                  <a:gd name="T6" fmla="*/ 50 w 679"/>
                  <a:gd name="T7" fmla="*/ 187 h 739"/>
                  <a:gd name="T8" fmla="*/ 51 w 679"/>
                  <a:gd name="T9" fmla="*/ 222 h 739"/>
                  <a:gd name="T10" fmla="*/ 56 w 679"/>
                  <a:gd name="T11" fmla="*/ 241 h 739"/>
                  <a:gd name="T12" fmla="*/ 64 w 679"/>
                  <a:gd name="T13" fmla="*/ 260 h 739"/>
                  <a:gd name="T14" fmla="*/ 72 w 679"/>
                  <a:gd name="T15" fmla="*/ 278 h 739"/>
                  <a:gd name="T16" fmla="*/ 82 w 679"/>
                  <a:gd name="T17" fmla="*/ 293 h 739"/>
                  <a:gd name="T18" fmla="*/ 91 w 679"/>
                  <a:gd name="T19" fmla="*/ 305 h 739"/>
                  <a:gd name="T20" fmla="*/ 108 w 679"/>
                  <a:gd name="T21" fmla="*/ 320 h 739"/>
                  <a:gd name="T22" fmla="*/ 128 w 679"/>
                  <a:gd name="T23" fmla="*/ 333 h 739"/>
                  <a:gd name="T24" fmla="*/ 136 w 679"/>
                  <a:gd name="T25" fmla="*/ 338 h 739"/>
                  <a:gd name="T26" fmla="*/ 152 w 679"/>
                  <a:gd name="T27" fmla="*/ 347 h 739"/>
                  <a:gd name="T28" fmla="*/ 159 w 679"/>
                  <a:gd name="T29" fmla="*/ 351 h 739"/>
                  <a:gd name="T30" fmla="*/ 178 w 679"/>
                  <a:gd name="T31" fmla="*/ 354 h 739"/>
                  <a:gd name="T32" fmla="*/ 206 w 679"/>
                  <a:gd name="T33" fmla="*/ 341 h 739"/>
                  <a:gd name="T34" fmla="*/ 246 w 679"/>
                  <a:gd name="T35" fmla="*/ 323 h 739"/>
                  <a:gd name="T36" fmla="*/ 284 w 679"/>
                  <a:gd name="T37" fmla="*/ 297 h 739"/>
                  <a:gd name="T38" fmla="*/ 302 w 679"/>
                  <a:gd name="T39" fmla="*/ 281 h 739"/>
                  <a:gd name="T40" fmla="*/ 316 w 679"/>
                  <a:gd name="T41" fmla="*/ 259 h 739"/>
                  <a:gd name="T42" fmla="*/ 318 w 679"/>
                  <a:gd name="T43" fmla="*/ 238 h 739"/>
                  <a:gd name="T44" fmla="*/ 319 w 679"/>
                  <a:gd name="T45" fmla="*/ 218 h 739"/>
                  <a:gd name="T46" fmla="*/ 340 w 679"/>
                  <a:gd name="T47" fmla="*/ 223 h 739"/>
                  <a:gd name="T48" fmla="*/ 334 w 679"/>
                  <a:gd name="T49" fmla="*/ 257 h 739"/>
                  <a:gd name="T50" fmla="*/ 327 w 679"/>
                  <a:gd name="T51" fmla="*/ 274 h 739"/>
                  <a:gd name="T52" fmla="*/ 318 w 679"/>
                  <a:gd name="T53" fmla="*/ 290 h 739"/>
                  <a:gd name="T54" fmla="*/ 303 w 679"/>
                  <a:gd name="T55" fmla="*/ 308 h 739"/>
                  <a:gd name="T56" fmla="*/ 284 w 679"/>
                  <a:gd name="T57" fmla="*/ 324 h 739"/>
                  <a:gd name="T58" fmla="*/ 263 w 679"/>
                  <a:gd name="T59" fmla="*/ 339 h 739"/>
                  <a:gd name="T60" fmla="*/ 244 w 679"/>
                  <a:gd name="T61" fmla="*/ 350 h 739"/>
                  <a:gd name="T62" fmla="*/ 225 w 679"/>
                  <a:gd name="T63" fmla="*/ 359 h 739"/>
                  <a:gd name="T64" fmla="*/ 207 w 679"/>
                  <a:gd name="T65" fmla="*/ 364 h 739"/>
                  <a:gd name="T66" fmla="*/ 173 w 679"/>
                  <a:gd name="T67" fmla="*/ 370 h 739"/>
                  <a:gd name="T68" fmla="*/ 141 w 679"/>
                  <a:gd name="T69" fmla="*/ 365 h 739"/>
                  <a:gd name="T70" fmla="*/ 108 w 679"/>
                  <a:gd name="T71" fmla="*/ 351 h 739"/>
                  <a:gd name="T72" fmla="*/ 92 w 679"/>
                  <a:gd name="T73" fmla="*/ 340 h 739"/>
                  <a:gd name="T74" fmla="*/ 77 w 679"/>
                  <a:gd name="T75" fmla="*/ 325 h 739"/>
                  <a:gd name="T76" fmla="*/ 52 w 679"/>
                  <a:gd name="T77" fmla="*/ 290 h 739"/>
                  <a:gd name="T78" fmla="*/ 36 w 679"/>
                  <a:gd name="T79" fmla="*/ 249 h 739"/>
                  <a:gd name="T80" fmla="*/ 26 w 679"/>
                  <a:gd name="T81" fmla="*/ 177 h 739"/>
                  <a:gd name="T82" fmla="*/ 28 w 679"/>
                  <a:gd name="T83" fmla="*/ 149 h 739"/>
                  <a:gd name="T84" fmla="*/ 14 w 679"/>
                  <a:gd name="T85" fmla="*/ 123 h 739"/>
                  <a:gd name="T86" fmla="*/ 0 w 679"/>
                  <a:gd name="T87" fmla="*/ 76 h 739"/>
                  <a:gd name="T88" fmla="*/ 9 w 679"/>
                  <a:gd name="T89" fmla="*/ 34 h 739"/>
                  <a:gd name="T90" fmla="*/ 16 w 679"/>
                  <a:gd name="T91" fmla="*/ 10 h 739"/>
                  <a:gd name="T92" fmla="*/ 37 w 679"/>
                  <a:gd name="T93" fmla="*/ 0 h 739"/>
                  <a:gd name="T94" fmla="*/ 37 w 679"/>
                  <a:gd name="T95" fmla="*/ 0 h 7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679" h="739">
                    <a:moveTo>
                      <a:pt x="74" y="0"/>
                    </a:moveTo>
                    <a:lnTo>
                      <a:pt x="55" y="67"/>
                    </a:lnTo>
                    <a:lnTo>
                      <a:pt x="51" y="196"/>
                    </a:lnTo>
                    <a:lnTo>
                      <a:pt x="99" y="374"/>
                    </a:lnTo>
                    <a:lnTo>
                      <a:pt x="101" y="443"/>
                    </a:lnTo>
                    <a:lnTo>
                      <a:pt x="112" y="481"/>
                    </a:lnTo>
                    <a:lnTo>
                      <a:pt x="127" y="519"/>
                    </a:lnTo>
                    <a:lnTo>
                      <a:pt x="144" y="555"/>
                    </a:lnTo>
                    <a:lnTo>
                      <a:pt x="163" y="585"/>
                    </a:lnTo>
                    <a:lnTo>
                      <a:pt x="182" y="610"/>
                    </a:lnTo>
                    <a:lnTo>
                      <a:pt x="215" y="639"/>
                    </a:lnTo>
                    <a:lnTo>
                      <a:pt x="255" y="665"/>
                    </a:lnTo>
                    <a:lnTo>
                      <a:pt x="272" y="675"/>
                    </a:lnTo>
                    <a:lnTo>
                      <a:pt x="304" y="694"/>
                    </a:lnTo>
                    <a:lnTo>
                      <a:pt x="317" y="701"/>
                    </a:lnTo>
                    <a:lnTo>
                      <a:pt x="355" y="707"/>
                    </a:lnTo>
                    <a:lnTo>
                      <a:pt x="412" y="682"/>
                    </a:lnTo>
                    <a:lnTo>
                      <a:pt x="492" y="646"/>
                    </a:lnTo>
                    <a:lnTo>
                      <a:pt x="568" y="593"/>
                    </a:lnTo>
                    <a:lnTo>
                      <a:pt x="604" y="561"/>
                    </a:lnTo>
                    <a:lnTo>
                      <a:pt x="631" y="517"/>
                    </a:lnTo>
                    <a:lnTo>
                      <a:pt x="635" y="475"/>
                    </a:lnTo>
                    <a:lnTo>
                      <a:pt x="637" y="435"/>
                    </a:lnTo>
                    <a:lnTo>
                      <a:pt x="679" y="445"/>
                    </a:lnTo>
                    <a:lnTo>
                      <a:pt x="667" y="513"/>
                    </a:lnTo>
                    <a:lnTo>
                      <a:pt x="654" y="547"/>
                    </a:lnTo>
                    <a:lnTo>
                      <a:pt x="635" y="580"/>
                    </a:lnTo>
                    <a:lnTo>
                      <a:pt x="606" y="616"/>
                    </a:lnTo>
                    <a:lnTo>
                      <a:pt x="568" y="648"/>
                    </a:lnTo>
                    <a:lnTo>
                      <a:pt x="526" y="677"/>
                    </a:lnTo>
                    <a:lnTo>
                      <a:pt x="488" y="700"/>
                    </a:lnTo>
                    <a:lnTo>
                      <a:pt x="450" y="717"/>
                    </a:lnTo>
                    <a:lnTo>
                      <a:pt x="414" y="728"/>
                    </a:lnTo>
                    <a:lnTo>
                      <a:pt x="346" y="739"/>
                    </a:lnTo>
                    <a:lnTo>
                      <a:pt x="281" y="730"/>
                    </a:lnTo>
                    <a:lnTo>
                      <a:pt x="215" y="701"/>
                    </a:lnTo>
                    <a:lnTo>
                      <a:pt x="184" y="679"/>
                    </a:lnTo>
                    <a:lnTo>
                      <a:pt x="154" y="650"/>
                    </a:lnTo>
                    <a:lnTo>
                      <a:pt x="103" y="580"/>
                    </a:lnTo>
                    <a:lnTo>
                      <a:pt x="72" y="498"/>
                    </a:lnTo>
                    <a:lnTo>
                      <a:pt x="51" y="354"/>
                    </a:lnTo>
                    <a:lnTo>
                      <a:pt x="55" y="298"/>
                    </a:lnTo>
                    <a:lnTo>
                      <a:pt x="27" y="245"/>
                    </a:lnTo>
                    <a:lnTo>
                      <a:pt x="0" y="152"/>
                    </a:lnTo>
                    <a:lnTo>
                      <a:pt x="17" y="67"/>
                    </a:lnTo>
                    <a:lnTo>
                      <a:pt x="32" y="19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8" name="Freeform 138">
                <a:extLst>
                  <a:ext uri="{FF2B5EF4-FFF2-40B4-BE49-F238E27FC236}">
                    <a16:creationId xmlns:a16="http://schemas.microsoft.com/office/drawing/2014/main" id="{29E1FFBE-553B-4E81-B3B1-6EF555368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251"/>
                <a:ext cx="44" cy="17"/>
              </a:xfrm>
              <a:custGeom>
                <a:avLst/>
                <a:gdLst>
                  <a:gd name="T0" fmla="*/ 44 w 87"/>
                  <a:gd name="T1" fmla="*/ 16 h 35"/>
                  <a:gd name="T2" fmla="*/ 27 w 87"/>
                  <a:gd name="T3" fmla="*/ 0 h 35"/>
                  <a:gd name="T4" fmla="*/ 6 w 87"/>
                  <a:gd name="T5" fmla="*/ 3 h 35"/>
                  <a:gd name="T6" fmla="*/ 0 w 87"/>
                  <a:gd name="T7" fmla="*/ 9 h 35"/>
                  <a:gd name="T8" fmla="*/ 1 w 87"/>
                  <a:gd name="T9" fmla="*/ 13 h 35"/>
                  <a:gd name="T10" fmla="*/ 7 w 87"/>
                  <a:gd name="T11" fmla="*/ 17 h 35"/>
                  <a:gd name="T12" fmla="*/ 44 w 87"/>
                  <a:gd name="T13" fmla="*/ 16 h 35"/>
                  <a:gd name="T14" fmla="*/ 44 w 87"/>
                  <a:gd name="T15" fmla="*/ 16 h 3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35">
                    <a:moveTo>
                      <a:pt x="87" y="33"/>
                    </a:moveTo>
                    <a:lnTo>
                      <a:pt x="53" y="0"/>
                    </a:lnTo>
                    <a:lnTo>
                      <a:pt x="11" y="6"/>
                    </a:lnTo>
                    <a:lnTo>
                      <a:pt x="0" y="19"/>
                    </a:lnTo>
                    <a:lnTo>
                      <a:pt x="2" y="27"/>
                    </a:lnTo>
                    <a:lnTo>
                      <a:pt x="13" y="35"/>
                    </a:lnTo>
                    <a:lnTo>
                      <a:pt x="87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99" name="Freeform 139">
                <a:extLst>
                  <a:ext uri="{FF2B5EF4-FFF2-40B4-BE49-F238E27FC236}">
                    <a16:creationId xmlns:a16="http://schemas.microsoft.com/office/drawing/2014/main" id="{06452D82-C737-47D8-9C69-1416E5774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289"/>
                <a:ext cx="65" cy="45"/>
              </a:xfrm>
              <a:custGeom>
                <a:avLst/>
                <a:gdLst>
                  <a:gd name="T0" fmla="*/ 59 w 129"/>
                  <a:gd name="T1" fmla="*/ 24 h 90"/>
                  <a:gd name="T2" fmla="*/ 65 w 129"/>
                  <a:gd name="T3" fmla="*/ 9 h 90"/>
                  <a:gd name="T4" fmla="*/ 28 w 129"/>
                  <a:gd name="T5" fmla="*/ 0 h 90"/>
                  <a:gd name="T6" fmla="*/ 0 w 129"/>
                  <a:gd name="T7" fmla="*/ 13 h 90"/>
                  <a:gd name="T8" fmla="*/ 16 w 129"/>
                  <a:gd name="T9" fmla="*/ 25 h 90"/>
                  <a:gd name="T10" fmla="*/ 13 w 129"/>
                  <a:gd name="T11" fmla="*/ 44 h 90"/>
                  <a:gd name="T12" fmla="*/ 23 w 129"/>
                  <a:gd name="T13" fmla="*/ 45 h 90"/>
                  <a:gd name="T14" fmla="*/ 44 w 129"/>
                  <a:gd name="T15" fmla="*/ 43 h 90"/>
                  <a:gd name="T16" fmla="*/ 57 w 129"/>
                  <a:gd name="T17" fmla="*/ 31 h 90"/>
                  <a:gd name="T18" fmla="*/ 59 w 129"/>
                  <a:gd name="T19" fmla="*/ 24 h 90"/>
                  <a:gd name="T20" fmla="*/ 59 w 129"/>
                  <a:gd name="T21" fmla="*/ 24 h 9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9" h="90">
                    <a:moveTo>
                      <a:pt x="118" y="48"/>
                    </a:moveTo>
                    <a:lnTo>
                      <a:pt x="129" y="18"/>
                    </a:lnTo>
                    <a:lnTo>
                      <a:pt x="55" y="0"/>
                    </a:lnTo>
                    <a:lnTo>
                      <a:pt x="0" y="25"/>
                    </a:lnTo>
                    <a:lnTo>
                      <a:pt x="32" y="50"/>
                    </a:lnTo>
                    <a:lnTo>
                      <a:pt x="26" y="88"/>
                    </a:lnTo>
                    <a:lnTo>
                      <a:pt x="45" y="90"/>
                    </a:lnTo>
                    <a:lnTo>
                      <a:pt x="87" y="86"/>
                    </a:lnTo>
                    <a:lnTo>
                      <a:pt x="114" y="61"/>
                    </a:lnTo>
                    <a:lnTo>
                      <a:pt x="11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0" name="Freeform 140">
                <a:extLst>
                  <a:ext uri="{FF2B5EF4-FFF2-40B4-BE49-F238E27FC236}">
                    <a16:creationId xmlns:a16="http://schemas.microsoft.com/office/drawing/2014/main" id="{AAA571A5-142A-4BAB-A671-2B7310D5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983"/>
                <a:ext cx="57" cy="161"/>
              </a:xfrm>
              <a:custGeom>
                <a:avLst/>
                <a:gdLst>
                  <a:gd name="T0" fmla="*/ 0 w 114"/>
                  <a:gd name="T1" fmla="*/ 0 h 322"/>
                  <a:gd name="T2" fmla="*/ 7 w 114"/>
                  <a:gd name="T3" fmla="*/ 4 h 322"/>
                  <a:gd name="T4" fmla="*/ 21 w 114"/>
                  <a:gd name="T5" fmla="*/ 18 h 322"/>
                  <a:gd name="T6" fmla="*/ 32 w 114"/>
                  <a:gd name="T7" fmla="*/ 38 h 322"/>
                  <a:gd name="T8" fmla="*/ 34 w 114"/>
                  <a:gd name="T9" fmla="*/ 66 h 322"/>
                  <a:gd name="T10" fmla="*/ 30 w 114"/>
                  <a:gd name="T11" fmla="*/ 80 h 322"/>
                  <a:gd name="T12" fmla="*/ 23 w 114"/>
                  <a:gd name="T13" fmla="*/ 92 h 322"/>
                  <a:gd name="T14" fmla="*/ 9 w 114"/>
                  <a:gd name="T15" fmla="*/ 110 h 322"/>
                  <a:gd name="T16" fmla="*/ 0 w 114"/>
                  <a:gd name="T17" fmla="*/ 123 h 322"/>
                  <a:gd name="T18" fmla="*/ 1 w 114"/>
                  <a:gd name="T19" fmla="*/ 138 h 322"/>
                  <a:gd name="T20" fmla="*/ 13 w 114"/>
                  <a:gd name="T21" fmla="*/ 152 h 322"/>
                  <a:gd name="T22" fmla="*/ 27 w 114"/>
                  <a:gd name="T23" fmla="*/ 158 h 322"/>
                  <a:gd name="T24" fmla="*/ 43 w 114"/>
                  <a:gd name="T25" fmla="*/ 161 h 322"/>
                  <a:gd name="T26" fmla="*/ 49 w 114"/>
                  <a:gd name="T27" fmla="*/ 150 h 322"/>
                  <a:gd name="T28" fmla="*/ 36 w 114"/>
                  <a:gd name="T29" fmla="*/ 115 h 322"/>
                  <a:gd name="T30" fmla="*/ 46 w 114"/>
                  <a:gd name="T31" fmla="*/ 95 h 322"/>
                  <a:gd name="T32" fmla="*/ 54 w 114"/>
                  <a:gd name="T33" fmla="*/ 74 h 322"/>
                  <a:gd name="T34" fmla="*/ 57 w 114"/>
                  <a:gd name="T35" fmla="*/ 53 h 322"/>
                  <a:gd name="T36" fmla="*/ 49 w 114"/>
                  <a:gd name="T37" fmla="*/ 33 h 322"/>
                  <a:gd name="T38" fmla="*/ 34 w 114"/>
                  <a:gd name="T39" fmla="*/ 17 h 322"/>
                  <a:gd name="T40" fmla="*/ 18 w 114"/>
                  <a:gd name="T41" fmla="*/ 7 h 322"/>
                  <a:gd name="T42" fmla="*/ 0 w 114"/>
                  <a:gd name="T43" fmla="*/ 0 h 322"/>
                  <a:gd name="T44" fmla="*/ 0 w 114"/>
                  <a:gd name="T45" fmla="*/ 0 h 32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14" h="322">
                    <a:moveTo>
                      <a:pt x="0" y="0"/>
                    </a:moveTo>
                    <a:lnTo>
                      <a:pt x="13" y="8"/>
                    </a:lnTo>
                    <a:lnTo>
                      <a:pt x="41" y="35"/>
                    </a:lnTo>
                    <a:lnTo>
                      <a:pt x="64" y="75"/>
                    </a:lnTo>
                    <a:lnTo>
                      <a:pt x="68" y="132"/>
                    </a:lnTo>
                    <a:lnTo>
                      <a:pt x="59" y="160"/>
                    </a:lnTo>
                    <a:lnTo>
                      <a:pt x="45" y="183"/>
                    </a:lnTo>
                    <a:lnTo>
                      <a:pt x="17" y="219"/>
                    </a:lnTo>
                    <a:lnTo>
                      <a:pt x="0" y="246"/>
                    </a:lnTo>
                    <a:lnTo>
                      <a:pt x="1" y="276"/>
                    </a:lnTo>
                    <a:lnTo>
                      <a:pt x="26" y="303"/>
                    </a:lnTo>
                    <a:lnTo>
                      <a:pt x="53" y="316"/>
                    </a:lnTo>
                    <a:lnTo>
                      <a:pt x="85" y="322"/>
                    </a:lnTo>
                    <a:lnTo>
                      <a:pt x="97" y="299"/>
                    </a:lnTo>
                    <a:lnTo>
                      <a:pt x="72" y="230"/>
                    </a:lnTo>
                    <a:lnTo>
                      <a:pt x="91" y="189"/>
                    </a:lnTo>
                    <a:lnTo>
                      <a:pt x="108" y="147"/>
                    </a:lnTo>
                    <a:lnTo>
                      <a:pt x="114" y="105"/>
                    </a:lnTo>
                    <a:lnTo>
                      <a:pt x="98" y="65"/>
                    </a:lnTo>
                    <a:lnTo>
                      <a:pt x="68" y="33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1" name="Freeform 141">
                <a:extLst>
                  <a:ext uri="{FF2B5EF4-FFF2-40B4-BE49-F238E27FC236}">
                    <a16:creationId xmlns:a16="http://schemas.microsoft.com/office/drawing/2014/main" id="{FDFABE61-CF7B-4A8D-A502-7590A1503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888"/>
                <a:ext cx="246" cy="260"/>
              </a:xfrm>
              <a:custGeom>
                <a:avLst/>
                <a:gdLst>
                  <a:gd name="T0" fmla="*/ 86 w 493"/>
                  <a:gd name="T1" fmla="*/ 31 h 519"/>
                  <a:gd name="T2" fmla="*/ 111 w 493"/>
                  <a:gd name="T3" fmla="*/ 45 h 519"/>
                  <a:gd name="T4" fmla="*/ 122 w 493"/>
                  <a:gd name="T5" fmla="*/ 52 h 519"/>
                  <a:gd name="T6" fmla="*/ 161 w 493"/>
                  <a:gd name="T7" fmla="*/ 88 h 519"/>
                  <a:gd name="T8" fmla="*/ 182 w 493"/>
                  <a:gd name="T9" fmla="*/ 126 h 519"/>
                  <a:gd name="T10" fmla="*/ 186 w 493"/>
                  <a:gd name="T11" fmla="*/ 164 h 519"/>
                  <a:gd name="T12" fmla="*/ 179 w 493"/>
                  <a:gd name="T13" fmla="*/ 191 h 519"/>
                  <a:gd name="T14" fmla="*/ 167 w 493"/>
                  <a:gd name="T15" fmla="*/ 230 h 519"/>
                  <a:gd name="T16" fmla="*/ 176 w 493"/>
                  <a:gd name="T17" fmla="*/ 245 h 519"/>
                  <a:gd name="T18" fmla="*/ 184 w 493"/>
                  <a:gd name="T19" fmla="*/ 251 h 519"/>
                  <a:gd name="T20" fmla="*/ 193 w 493"/>
                  <a:gd name="T21" fmla="*/ 255 h 519"/>
                  <a:gd name="T22" fmla="*/ 211 w 493"/>
                  <a:gd name="T23" fmla="*/ 260 h 519"/>
                  <a:gd name="T24" fmla="*/ 224 w 493"/>
                  <a:gd name="T25" fmla="*/ 258 h 519"/>
                  <a:gd name="T26" fmla="*/ 240 w 493"/>
                  <a:gd name="T27" fmla="*/ 237 h 519"/>
                  <a:gd name="T28" fmla="*/ 246 w 493"/>
                  <a:gd name="T29" fmla="*/ 221 h 519"/>
                  <a:gd name="T30" fmla="*/ 231 w 493"/>
                  <a:gd name="T31" fmla="*/ 217 h 519"/>
                  <a:gd name="T32" fmla="*/ 221 w 493"/>
                  <a:gd name="T33" fmla="*/ 231 h 519"/>
                  <a:gd name="T34" fmla="*/ 210 w 493"/>
                  <a:gd name="T35" fmla="*/ 238 h 519"/>
                  <a:gd name="T36" fmla="*/ 200 w 493"/>
                  <a:gd name="T37" fmla="*/ 236 h 519"/>
                  <a:gd name="T38" fmla="*/ 197 w 493"/>
                  <a:gd name="T39" fmla="*/ 223 h 519"/>
                  <a:gd name="T40" fmla="*/ 201 w 493"/>
                  <a:gd name="T41" fmla="*/ 200 h 519"/>
                  <a:gd name="T42" fmla="*/ 212 w 493"/>
                  <a:gd name="T43" fmla="*/ 147 h 519"/>
                  <a:gd name="T44" fmla="*/ 206 w 493"/>
                  <a:gd name="T45" fmla="*/ 115 h 519"/>
                  <a:gd name="T46" fmla="*/ 200 w 493"/>
                  <a:gd name="T47" fmla="*/ 97 h 519"/>
                  <a:gd name="T48" fmla="*/ 190 w 493"/>
                  <a:gd name="T49" fmla="*/ 78 h 519"/>
                  <a:gd name="T50" fmla="*/ 179 w 493"/>
                  <a:gd name="T51" fmla="*/ 60 h 519"/>
                  <a:gd name="T52" fmla="*/ 164 w 493"/>
                  <a:gd name="T53" fmla="*/ 43 h 519"/>
                  <a:gd name="T54" fmla="*/ 147 w 493"/>
                  <a:gd name="T55" fmla="*/ 29 h 519"/>
                  <a:gd name="T56" fmla="*/ 128 w 493"/>
                  <a:gd name="T57" fmla="*/ 18 h 519"/>
                  <a:gd name="T58" fmla="*/ 106 w 493"/>
                  <a:gd name="T59" fmla="*/ 9 h 519"/>
                  <a:gd name="T60" fmla="*/ 85 w 493"/>
                  <a:gd name="T61" fmla="*/ 4 h 519"/>
                  <a:gd name="T62" fmla="*/ 44 w 493"/>
                  <a:gd name="T63" fmla="*/ 0 h 519"/>
                  <a:gd name="T64" fmla="*/ 0 w 493"/>
                  <a:gd name="T65" fmla="*/ 3 h 519"/>
                  <a:gd name="T66" fmla="*/ 26 w 493"/>
                  <a:gd name="T67" fmla="*/ 14 h 519"/>
                  <a:gd name="T68" fmla="*/ 86 w 493"/>
                  <a:gd name="T69" fmla="*/ 31 h 519"/>
                  <a:gd name="T70" fmla="*/ 86 w 493"/>
                  <a:gd name="T71" fmla="*/ 31 h 51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93" h="519">
                    <a:moveTo>
                      <a:pt x="173" y="61"/>
                    </a:moveTo>
                    <a:lnTo>
                      <a:pt x="223" y="90"/>
                    </a:lnTo>
                    <a:lnTo>
                      <a:pt x="244" y="103"/>
                    </a:lnTo>
                    <a:lnTo>
                      <a:pt x="322" y="175"/>
                    </a:lnTo>
                    <a:lnTo>
                      <a:pt x="364" y="251"/>
                    </a:lnTo>
                    <a:lnTo>
                      <a:pt x="373" y="327"/>
                    </a:lnTo>
                    <a:lnTo>
                      <a:pt x="358" y="382"/>
                    </a:lnTo>
                    <a:lnTo>
                      <a:pt x="335" y="460"/>
                    </a:lnTo>
                    <a:lnTo>
                      <a:pt x="352" y="489"/>
                    </a:lnTo>
                    <a:lnTo>
                      <a:pt x="369" y="502"/>
                    </a:lnTo>
                    <a:lnTo>
                      <a:pt x="386" y="510"/>
                    </a:lnTo>
                    <a:lnTo>
                      <a:pt x="422" y="519"/>
                    </a:lnTo>
                    <a:lnTo>
                      <a:pt x="449" y="515"/>
                    </a:lnTo>
                    <a:lnTo>
                      <a:pt x="481" y="474"/>
                    </a:lnTo>
                    <a:lnTo>
                      <a:pt x="493" y="441"/>
                    </a:lnTo>
                    <a:lnTo>
                      <a:pt x="462" y="434"/>
                    </a:lnTo>
                    <a:lnTo>
                      <a:pt x="442" y="462"/>
                    </a:lnTo>
                    <a:lnTo>
                      <a:pt x="421" y="476"/>
                    </a:lnTo>
                    <a:lnTo>
                      <a:pt x="400" y="472"/>
                    </a:lnTo>
                    <a:lnTo>
                      <a:pt x="394" y="445"/>
                    </a:lnTo>
                    <a:lnTo>
                      <a:pt x="403" y="399"/>
                    </a:lnTo>
                    <a:lnTo>
                      <a:pt x="424" y="293"/>
                    </a:lnTo>
                    <a:lnTo>
                      <a:pt x="413" y="230"/>
                    </a:lnTo>
                    <a:lnTo>
                      <a:pt x="400" y="194"/>
                    </a:lnTo>
                    <a:lnTo>
                      <a:pt x="381" y="156"/>
                    </a:lnTo>
                    <a:lnTo>
                      <a:pt x="358" y="120"/>
                    </a:lnTo>
                    <a:lnTo>
                      <a:pt x="329" y="86"/>
                    </a:lnTo>
                    <a:lnTo>
                      <a:pt x="295" y="57"/>
                    </a:lnTo>
                    <a:lnTo>
                      <a:pt x="257" y="35"/>
                    </a:lnTo>
                    <a:lnTo>
                      <a:pt x="213" y="17"/>
                    </a:lnTo>
                    <a:lnTo>
                      <a:pt x="170" y="8"/>
                    </a:lnTo>
                    <a:lnTo>
                      <a:pt x="88" y="0"/>
                    </a:lnTo>
                    <a:lnTo>
                      <a:pt x="0" y="6"/>
                    </a:lnTo>
                    <a:lnTo>
                      <a:pt x="52" y="27"/>
                    </a:lnTo>
                    <a:lnTo>
                      <a:pt x="173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2" name="Freeform 142">
                <a:extLst>
                  <a:ext uri="{FF2B5EF4-FFF2-40B4-BE49-F238E27FC236}">
                    <a16:creationId xmlns:a16="http://schemas.microsoft.com/office/drawing/2014/main" id="{C2FF8609-FA57-4976-842A-F6B05E884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8" y="1892"/>
                <a:ext cx="223" cy="225"/>
              </a:xfrm>
              <a:custGeom>
                <a:avLst/>
                <a:gdLst>
                  <a:gd name="T0" fmla="*/ 223 w 447"/>
                  <a:gd name="T1" fmla="*/ 9 h 450"/>
                  <a:gd name="T2" fmla="*/ 175 w 447"/>
                  <a:gd name="T3" fmla="*/ 10 h 450"/>
                  <a:gd name="T4" fmla="*/ 130 w 447"/>
                  <a:gd name="T5" fmla="*/ 21 h 450"/>
                  <a:gd name="T6" fmla="*/ 108 w 447"/>
                  <a:gd name="T7" fmla="*/ 33 h 450"/>
                  <a:gd name="T8" fmla="*/ 89 w 447"/>
                  <a:gd name="T9" fmla="*/ 49 h 450"/>
                  <a:gd name="T10" fmla="*/ 65 w 447"/>
                  <a:gd name="T11" fmla="*/ 90 h 450"/>
                  <a:gd name="T12" fmla="*/ 62 w 447"/>
                  <a:gd name="T13" fmla="*/ 130 h 450"/>
                  <a:gd name="T14" fmla="*/ 66 w 447"/>
                  <a:gd name="T15" fmla="*/ 160 h 450"/>
                  <a:gd name="T16" fmla="*/ 70 w 447"/>
                  <a:gd name="T17" fmla="*/ 172 h 450"/>
                  <a:gd name="T18" fmla="*/ 76 w 447"/>
                  <a:gd name="T19" fmla="*/ 192 h 450"/>
                  <a:gd name="T20" fmla="*/ 72 w 447"/>
                  <a:gd name="T21" fmla="*/ 208 h 450"/>
                  <a:gd name="T22" fmla="*/ 67 w 447"/>
                  <a:gd name="T23" fmla="*/ 216 h 450"/>
                  <a:gd name="T24" fmla="*/ 58 w 447"/>
                  <a:gd name="T25" fmla="*/ 223 h 450"/>
                  <a:gd name="T26" fmla="*/ 36 w 447"/>
                  <a:gd name="T27" fmla="*/ 225 h 450"/>
                  <a:gd name="T28" fmla="*/ 17 w 447"/>
                  <a:gd name="T29" fmla="*/ 217 h 450"/>
                  <a:gd name="T30" fmla="*/ 5 w 447"/>
                  <a:gd name="T31" fmla="*/ 205 h 450"/>
                  <a:gd name="T32" fmla="*/ 0 w 447"/>
                  <a:gd name="T33" fmla="*/ 200 h 450"/>
                  <a:gd name="T34" fmla="*/ 4 w 447"/>
                  <a:gd name="T35" fmla="*/ 189 h 450"/>
                  <a:gd name="T36" fmla="*/ 10 w 447"/>
                  <a:gd name="T37" fmla="*/ 195 h 450"/>
                  <a:gd name="T38" fmla="*/ 24 w 447"/>
                  <a:gd name="T39" fmla="*/ 205 h 450"/>
                  <a:gd name="T40" fmla="*/ 38 w 447"/>
                  <a:gd name="T41" fmla="*/ 209 h 450"/>
                  <a:gd name="T42" fmla="*/ 45 w 447"/>
                  <a:gd name="T43" fmla="*/ 196 h 450"/>
                  <a:gd name="T44" fmla="*/ 36 w 447"/>
                  <a:gd name="T45" fmla="*/ 175 h 450"/>
                  <a:gd name="T46" fmla="*/ 27 w 447"/>
                  <a:gd name="T47" fmla="*/ 140 h 450"/>
                  <a:gd name="T48" fmla="*/ 29 w 447"/>
                  <a:gd name="T49" fmla="*/ 107 h 450"/>
                  <a:gd name="T50" fmla="*/ 37 w 447"/>
                  <a:gd name="T51" fmla="*/ 73 h 450"/>
                  <a:gd name="T52" fmla="*/ 51 w 447"/>
                  <a:gd name="T53" fmla="*/ 47 h 450"/>
                  <a:gd name="T54" fmla="*/ 71 w 447"/>
                  <a:gd name="T55" fmla="*/ 30 h 450"/>
                  <a:gd name="T56" fmla="*/ 94 w 447"/>
                  <a:gd name="T57" fmla="*/ 16 h 450"/>
                  <a:gd name="T58" fmla="*/ 106 w 447"/>
                  <a:gd name="T59" fmla="*/ 12 h 450"/>
                  <a:gd name="T60" fmla="*/ 130 w 447"/>
                  <a:gd name="T61" fmla="*/ 5 h 450"/>
                  <a:gd name="T62" fmla="*/ 190 w 447"/>
                  <a:gd name="T63" fmla="*/ 0 h 450"/>
                  <a:gd name="T64" fmla="*/ 223 w 447"/>
                  <a:gd name="T65" fmla="*/ 9 h 450"/>
                  <a:gd name="T66" fmla="*/ 223 w 447"/>
                  <a:gd name="T67" fmla="*/ 9 h 4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7" h="450">
                    <a:moveTo>
                      <a:pt x="447" y="17"/>
                    </a:moveTo>
                    <a:lnTo>
                      <a:pt x="350" y="19"/>
                    </a:lnTo>
                    <a:lnTo>
                      <a:pt x="260" y="42"/>
                    </a:lnTo>
                    <a:lnTo>
                      <a:pt x="217" y="65"/>
                    </a:lnTo>
                    <a:lnTo>
                      <a:pt x="179" y="97"/>
                    </a:lnTo>
                    <a:lnTo>
                      <a:pt x="131" y="180"/>
                    </a:lnTo>
                    <a:lnTo>
                      <a:pt x="124" y="260"/>
                    </a:lnTo>
                    <a:lnTo>
                      <a:pt x="133" y="319"/>
                    </a:lnTo>
                    <a:lnTo>
                      <a:pt x="141" y="344"/>
                    </a:lnTo>
                    <a:lnTo>
                      <a:pt x="152" y="384"/>
                    </a:lnTo>
                    <a:lnTo>
                      <a:pt x="145" y="416"/>
                    </a:lnTo>
                    <a:lnTo>
                      <a:pt x="135" y="431"/>
                    </a:lnTo>
                    <a:lnTo>
                      <a:pt x="116" y="445"/>
                    </a:lnTo>
                    <a:lnTo>
                      <a:pt x="72" y="450"/>
                    </a:lnTo>
                    <a:lnTo>
                      <a:pt x="34" y="433"/>
                    </a:lnTo>
                    <a:lnTo>
                      <a:pt x="10" y="410"/>
                    </a:lnTo>
                    <a:lnTo>
                      <a:pt x="0" y="399"/>
                    </a:lnTo>
                    <a:lnTo>
                      <a:pt x="8" y="378"/>
                    </a:lnTo>
                    <a:lnTo>
                      <a:pt x="21" y="390"/>
                    </a:lnTo>
                    <a:lnTo>
                      <a:pt x="48" y="410"/>
                    </a:lnTo>
                    <a:lnTo>
                      <a:pt x="76" y="418"/>
                    </a:lnTo>
                    <a:lnTo>
                      <a:pt x="91" y="391"/>
                    </a:lnTo>
                    <a:lnTo>
                      <a:pt x="72" y="350"/>
                    </a:lnTo>
                    <a:lnTo>
                      <a:pt x="55" y="279"/>
                    </a:lnTo>
                    <a:lnTo>
                      <a:pt x="59" y="213"/>
                    </a:lnTo>
                    <a:lnTo>
                      <a:pt x="74" y="146"/>
                    </a:lnTo>
                    <a:lnTo>
                      <a:pt x="103" y="93"/>
                    </a:lnTo>
                    <a:lnTo>
                      <a:pt x="143" y="59"/>
                    </a:lnTo>
                    <a:lnTo>
                      <a:pt x="188" y="32"/>
                    </a:lnTo>
                    <a:lnTo>
                      <a:pt x="213" y="23"/>
                    </a:lnTo>
                    <a:lnTo>
                      <a:pt x="260" y="9"/>
                    </a:lnTo>
                    <a:lnTo>
                      <a:pt x="380" y="0"/>
                    </a:lnTo>
                    <a:lnTo>
                      <a:pt x="447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3" name="Freeform 143">
                <a:extLst>
                  <a:ext uri="{FF2B5EF4-FFF2-40B4-BE49-F238E27FC236}">
                    <a16:creationId xmlns:a16="http://schemas.microsoft.com/office/drawing/2014/main" id="{1459A151-1762-4088-99A5-48FAFABDC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2132"/>
                <a:ext cx="89" cy="61"/>
              </a:xfrm>
              <a:custGeom>
                <a:avLst/>
                <a:gdLst>
                  <a:gd name="T0" fmla="*/ 89 w 179"/>
                  <a:gd name="T1" fmla="*/ 0 h 121"/>
                  <a:gd name="T2" fmla="*/ 81 w 179"/>
                  <a:gd name="T3" fmla="*/ 16 h 121"/>
                  <a:gd name="T4" fmla="*/ 71 w 179"/>
                  <a:gd name="T5" fmla="*/ 30 h 121"/>
                  <a:gd name="T6" fmla="*/ 63 w 179"/>
                  <a:gd name="T7" fmla="*/ 35 h 121"/>
                  <a:gd name="T8" fmla="*/ 54 w 179"/>
                  <a:gd name="T9" fmla="*/ 39 h 121"/>
                  <a:gd name="T10" fmla="*/ 35 w 179"/>
                  <a:gd name="T11" fmla="*/ 42 h 121"/>
                  <a:gd name="T12" fmla="*/ 18 w 179"/>
                  <a:gd name="T13" fmla="*/ 38 h 121"/>
                  <a:gd name="T14" fmla="*/ 3 w 179"/>
                  <a:gd name="T15" fmla="*/ 30 h 121"/>
                  <a:gd name="T16" fmla="*/ 0 w 179"/>
                  <a:gd name="T17" fmla="*/ 51 h 121"/>
                  <a:gd name="T18" fmla="*/ 4 w 179"/>
                  <a:gd name="T19" fmla="*/ 53 h 121"/>
                  <a:gd name="T20" fmla="*/ 18 w 179"/>
                  <a:gd name="T21" fmla="*/ 59 h 121"/>
                  <a:gd name="T22" fmla="*/ 37 w 179"/>
                  <a:gd name="T23" fmla="*/ 61 h 121"/>
                  <a:gd name="T24" fmla="*/ 59 w 179"/>
                  <a:gd name="T25" fmla="*/ 55 h 121"/>
                  <a:gd name="T26" fmla="*/ 77 w 179"/>
                  <a:gd name="T27" fmla="*/ 42 h 121"/>
                  <a:gd name="T28" fmla="*/ 85 w 179"/>
                  <a:gd name="T29" fmla="*/ 30 h 121"/>
                  <a:gd name="T30" fmla="*/ 89 w 179"/>
                  <a:gd name="T31" fmla="*/ 16 h 121"/>
                  <a:gd name="T32" fmla="*/ 89 w 179"/>
                  <a:gd name="T33" fmla="*/ 0 h 121"/>
                  <a:gd name="T34" fmla="*/ 89 w 179"/>
                  <a:gd name="T35" fmla="*/ 0 h 1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9" h="121">
                    <a:moveTo>
                      <a:pt x="179" y="0"/>
                    </a:moveTo>
                    <a:lnTo>
                      <a:pt x="163" y="32"/>
                    </a:lnTo>
                    <a:lnTo>
                      <a:pt x="142" y="59"/>
                    </a:lnTo>
                    <a:lnTo>
                      <a:pt x="127" y="70"/>
                    </a:lnTo>
                    <a:lnTo>
                      <a:pt x="108" y="78"/>
                    </a:lnTo>
                    <a:lnTo>
                      <a:pt x="70" y="83"/>
                    </a:lnTo>
                    <a:lnTo>
                      <a:pt x="36" y="76"/>
                    </a:lnTo>
                    <a:lnTo>
                      <a:pt x="6" y="59"/>
                    </a:lnTo>
                    <a:lnTo>
                      <a:pt x="0" y="101"/>
                    </a:lnTo>
                    <a:lnTo>
                      <a:pt x="9" y="106"/>
                    </a:lnTo>
                    <a:lnTo>
                      <a:pt x="36" y="118"/>
                    </a:lnTo>
                    <a:lnTo>
                      <a:pt x="74" y="121"/>
                    </a:lnTo>
                    <a:lnTo>
                      <a:pt x="118" y="110"/>
                    </a:lnTo>
                    <a:lnTo>
                      <a:pt x="154" y="83"/>
                    </a:lnTo>
                    <a:lnTo>
                      <a:pt x="171" y="59"/>
                    </a:lnTo>
                    <a:lnTo>
                      <a:pt x="179" y="3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4" name="Freeform 144">
                <a:extLst>
                  <a:ext uri="{FF2B5EF4-FFF2-40B4-BE49-F238E27FC236}">
                    <a16:creationId xmlns:a16="http://schemas.microsoft.com/office/drawing/2014/main" id="{82699FF6-A6E8-4FC6-A660-E202E21C6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" y="2201"/>
                <a:ext cx="78" cy="59"/>
              </a:xfrm>
              <a:custGeom>
                <a:avLst/>
                <a:gdLst>
                  <a:gd name="T0" fmla="*/ 75 w 156"/>
                  <a:gd name="T1" fmla="*/ 0 h 118"/>
                  <a:gd name="T2" fmla="*/ 78 w 156"/>
                  <a:gd name="T3" fmla="*/ 18 h 118"/>
                  <a:gd name="T4" fmla="*/ 72 w 156"/>
                  <a:gd name="T5" fmla="*/ 35 h 118"/>
                  <a:gd name="T6" fmla="*/ 64 w 156"/>
                  <a:gd name="T7" fmla="*/ 45 h 118"/>
                  <a:gd name="T8" fmla="*/ 52 w 156"/>
                  <a:gd name="T9" fmla="*/ 52 h 118"/>
                  <a:gd name="T10" fmla="*/ 37 w 156"/>
                  <a:gd name="T11" fmla="*/ 57 h 118"/>
                  <a:gd name="T12" fmla="*/ 26 w 156"/>
                  <a:gd name="T13" fmla="*/ 59 h 118"/>
                  <a:gd name="T14" fmla="*/ 11 w 156"/>
                  <a:gd name="T15" fmla="*/ 51 h 118"/>
                  <a:gd name="T16" fmla="*/ 0 w 156"/>
                  <a:gd name="T17" fmla="*/ 34 h 118"/>
                  <a:gd name="T18" fmla="*/ 8 w 156"/>
                  <a:gd name="T19" fmla="*/ 27 h 118"/>
                  <a:gd name="T20" fmla="*/ 11 w 156"/>
                  <a:gd name="T21" fmla="*/ 31 h 118"/>
                  <a:gd name="T22" fmla="*/ 18 w 156"/>
                  <a:gd name="T23" fmla="*/ 37 h 118"/>
                  <a:gd name="T24" fmla="*/ 29 w 156"/>
                  <a:gd name="T25" fmla="*/ 40 h 118"/>
                  <a:gd name="T26" fmla="*/ 43 w 156"/>
                  <a:gd name="T27" fmla="*/ 34 h 118"/>
                  <a:gd name="T28" fmla="*/ 58 w 156"/>
                  <a:gd name="T29" fmla="*/ 11 h 118"/>
                  <a:gd name="T30" fmla="*/ 58 w 156"/>
                  <a:gd name="T31" fmla="*/ 0 h 118"/>
                  <a:gd name="T32" fmla="*/ 75 w 156"/>
                  <a:gd name="T33" fmla="*/ 0 h 118"/>
                  <a:gd name="T34" fmla="*/ 75 w 156"/>
                  <a:gd name="T35" fmla="*/ 0 h 1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6" h="118">
                    <a:moveTo>
                      <a:pt x="150" y="0"/>
                    </a:moveTo>
                    <a:lnTo>
                      <a:pt x="156" y="36"/>
                    </a:lnTo>
                    <a:lnTo>
                      <a:pt x="143" y="70"/>
                    </a:lnTo>
                    <a:lnTo>
                      <a:pt x="127" y="89"/>
                    </a:lnTo>
                    <a:lnTo>
                      <a:pt x="103" y="104"/>
                    </a:lnTo>
                    <a:lnTo>
                      <a:pt x="74" y="114"/>
                    </a:lnTo>
                    <a:lnTo>
                      <a:pt x="51" y="118"/>
                    </a:lnTo>
                    <a:lnTo>
                      <a:pt x="21" y="102"/>
                    </a:lnTo>
                    <a:lnTo>
                      <a:pt x="0" y="68"/>
                    </a:lnTo>
                    <a:lnTo>
                      <a:pt x="15" y="53"/>
                    </a:lnTo>
                    <a:lnTo>
                      <a:pt x="21" y="61"/>
                    </a:lnTo>
                    <a:lnTo>
                      <a:pt x="36" y="74"/>
                    </a:lnTo>
                    <a:lnTo>
                      <a:pt x="57" y="80"/>
                    </a:lnTo>
                    <a:lnTo>
                      <a:pt x="86" y="68"/>
                    </a:lnTo>
                    <a:lnTo>
                      <a:pt x="116" y="21"/>
                    </a:lnTo>
                    <a:lnTo>
                      <a:pt x="116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5" name="Freeform 145">
                <a:extLst>
                  <a:ext uri="{FF2B5EF4-FFF2-40B4-BE49-F238E27FC236}">
                    <a16:creationId xmlns:a16="http://schemas.microsoft.com/office/drawing/2014/main" id="{AE0EAE4B-F8D9-40B4-B841-12C32A0E7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" y="2310"/>
                <a:ext cx="140" cy="158"/>
              </a:xfrm>
              <a:custGeom>
                <a:avLst/>
                <a:gdLst>
                  <a:gd name="T0" fmla="*/ 137 w 280"/>
                  <a:gd name="T1" fmla="*/ 0 h 316"/>
                  <a:gd name="T2" fmla="*/ 140 w 280"/>
                  <a:gd name="T3" fmla="*/ 60 h 316"/>
                  <a:gd name="T4" fmla="*/ 134 w 280"/>
                  <a:gd name="T5" fmla="*/ 86 h 316"/>
                  <a:gd name="T6" fmla="*/ 124 w 280"/>
                  <a:gd name="T7" fmla="*/ 110 h 316"/>
                  <a:gd name="T8" fmla="*/ 117 w 280"/>
                  <a:gd name="T9" fmla="*/ 121 h 316"/>
                  <a:gd name="T10" fmla="*/ 108 w 280"/>
                  <a:gd name="T11" fmla="*/ 132 h 316"/>
                  <a:gd name="T12" fmla="*/ 96 w 280"/>
                  <a:gd name="T13" fmla="*/ 140 h 316"/>
                  <a:gd name="T14" fmla="*/ 83 w 280"/>
                  <a:gd name="T15" fmla="*/ 148 h 316"/>
                  <a:gd name="T16" fmla="*/ 69 w 280"/>
                  <a:gd name="T17" fmla="*/ 153 h 316"/>
                  <a:gd name="T18" fmla="*/ 56 w 280"/>
                  <a:gd name="T19" fmla="*/ 157 h 316"/>
                  <a:gd name="T20" fmla="*/ 37 w 280"/>
                  <a:gd name="T21" fmla="*/ 158 h 316"/>
                  <a:gd name="T22" fmla="*/ 22 w 280"/>
                  <a:gd name="T23" fmla="*/ 152 h 316"/>
                  <a:gd name="T24" fmla="*/ 13 w 280"/>
                  <a:gd name="T25" fmla="*/ 144 h 316"/>
                  <a:gd name="T26" fmla="*/ 2 w 280"/>
                  <a:gd name="T27" fmla="*/ 123 h 316"/>
                  <a:gd name="T28" fmla="*/ 0 w 280"/>
                  <a:gd name="T29" fmla="*/ 113 h 316"/>
                  <a:gd name="T30" fmla="*/ 2 w 280"/>
                  <a:gd name="T31" fmla="*/ 90 h 316"/>
                  <a:gd name="T32" fmla="*/ 13 w 280"/>
                  <a:gd name="T33" fmla="*/ 96 h 316"/>
                  <a:gd name="T34" fmla="*/ 24 w 280"/>
                  <a:gd name="T35" fmla="*/ 103 h 316"/>
                  <a:gd name="T36" fmla="*/ 37 w 280"/>
                  <a:gd name="T37" fmla="*/ 110 h 316"/>
                  <a:gd name="T38" fmla="*/ 51 w 280"/>
                  <a:gd name="T39" fmla="*/ 115 h 316"/>
                  <a:gd name="T40" fmla="*/ 66 w 280"/>
                  <a:gd name="T41" fmla="*/ 117 h 316"/>
                  <a:gd name="T42" fmla="*/ 80 w 280"/>
                  <a:gd name="T43" fmla="*/ 115 h 316"/>
                  <a:gd name="T44" fmla="*/ 98 w 280"/>
                  <a:gd name="T45" fmla="*/ 99 h 316"/>
                  <a:gd name="T46" fmla="*/ 108 w 280"/>
                  <a:gd name="T47" fmla="*/ 77 h 316"/>
                  <a:gd name="T48" fmla="*/ 118 w 280"/>
                  <a:gd name="T49" fmla="*/ 42 h 316"/>
                  <a:gd name="T50" fmla="*/ 127 w 280"/>
                  <a:gd name="T51" fmla="*/ 1 h 316"/>
                  <a:gd name="T52" fmla="*/ 137 w 280"/>
                  <a:gd name="T53" fmla="*/ 0 h 316"/>
                  <a:gd name="T54" fmla="*/ 137 w 280"/>
                  <a:gd name="T55" fmla="*/ 0 h 3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80" h="316">
                    <a:moveTo>
                      <a:pt x="274" y="0"/>
                    </a:moveTo>
                    <a:lnTo>
                      <a:pt x="280" y="120"/>
                    </a:lnTo>
                    <a:lnTo>
                      <a:pt x="268" y="171"/>
                    </a:lnTo>
                    <a:lnTo>
                      <a:pt x="247" y="219"/>
                    </a:lnTo>
                    <a:lnTo>
                      <a:pt x="234" y="242"/>
                    </a:lnTo>
                    <a:lnTo>
                      <a:pt x="215" y="263"/>
                    </a:lnTo>
                    <a:lnTo>
                      <a:pt x="192" y="280"/>
                    </a:lnTo>
                    <a:lnTo>
                      <a:pt x="166" y="295"/>
                    </a:lnTo>
                    <a:lnTo>
                      <a:pt x="137" y="306"/>
                    </a:lnTo>
                    <a:lnTo>
                      <a:pt x="112" y="314"/>
                    </a:lnTo>
                    <a:lnTo>
                      <a:pt x="73" y="316"/>
                    </a:lnTo>
                    <a:lnTo>
                      <a:pt x="44" y="304"/>
                    </a:lnTo>
                    <a:lnTo>
                      <a:pt x="25" y="287"/>
                    </a:lnTo>
                    <a:lnTo>
                      <a:pt x="4" y="245"/>
                    </a:lnTo>
                    <a:lnTo>
                      <a:pt x="0" y="225"/>
                    </a:lnTo>
                    <a:lnTo>
                      <a:pt x="4" y="179"/>
                    </a:lnTo>
                    <a:lnTo>
                      <a:pt x="25" y="192"/>
                    </a:lnTo>
                    <a:lnTo>
                      <a:pt x="48" y="206"/>
                    </a:lnTo>
                    <a:lnTo>
                      <a:pt x="73" y="219"/>
                    </a:lnTo>
                    <a:lnTo>
                      <a:pt x="101" y="230"/>
                    </a:lnTo>
                    <a:lnTo>
                      <a:pt x="132" y="234"/>
                    </a:lnTo>
                    <a:lnTo>
                      <a:pt x="160" y="230"/>
                    </a:lnTo>
                    <a:lnTo>
                      <a:pt x="196" y="198"/>
                    </a:lnTo>
                    <a:lnTo>
                      <a:pt x="215" y="154"/>
                    </a:lnTo>
                    <a:lnTo>
                      <a:pt x="236" y="84"/>
                    </a:lnTo>
                    <a:lnTo>
                      <a:pt x="253" y="2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6" name="Freeform 146">
                <a:extLst>
                  <a:ext uri="{FF2B5EF4-FFF2-40B4-BE49-F238E27FC236}">
                    <a16:creationId xmlns:a16="http://schemas.microsoft.com/office/drawing/2014/main" id="{756B693D-17C6-4DCB-8839-3F496854B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2381"/>
                <a:ext cx="139" cy="90"/>
              </a:xfrm>
              <a:custGeom>
                <a:avLst/>
                <a:gdLst>
                  <a:gd name="T0" fmla="*/ 134 w 278"/>
                  <a:gd name="T1" fmla="*/ 22 h 179"/>
                  <a:gd name="T2" fmla="*/ 129 w 278"/>
                  <a:gd name="T3" fmla="*/ 31 h 179"/>
                  <a:gd name="T4" fmla="*/ 121 w 278"/>
                  <a:gd name="T5" fmla="*/ 38 h 179"/>
                  <a:gd name="T6" fmla="*/ 113 w 278"/>
                  <a:gd name="T7" fmla="*/ 48 h 179"/>
                  <a:gd name="T8" fmla="*/ 103 w 278"/>
                  <a:gd name="T9" fmla="*/ 55 h 179"/>
                  <a:gd name="T10" fmla="*/ 91 w 278"/>
                  <a:gd name="T11" fmla="*/ 62 h 179"/>
                  <a:gd name="T12" fmla="*/ 62 w 278"/>
                  <a:gd name="T13" fmla="*/ 62 h 179"/>
                  <a:gd name="T14" fmla="*/ 37 w 278"/>
                  <a:gd name="T15" fmla="*/ 46 h 179"/>
                  <a:gd name="T16" fmla="*/ 23 w 278"/>
                  <a:gd name="T17" fmla="*/ 25 h 179"/>
                  <a:gd name="T18" fmla="*/ 15 w 278"/>
                  <a:gd name="T19" fmla="*/ 0 h 179"/>
                  <a:gd name="T20" fmla="*/ 0 w 278"/>
                  <a:gd name="T21" fmla="*/ 19 h 179"/>
                  <a:gd name="T22" fmla="*/ 10 w 278"/>
                  <a:gd name="T23" fmla="*/ 51 h 179"/>
                  <a:gd name="T24" fmla="*/ 17 w 278"/>
                  <a:gd name="T25" fmla="*/ 64 h 179"/>
                  <a:gd name="T26" fmla="*/ 22 w 278"/>
                  <a:gd name="T27" fmla="*/ 70 h 179"/>
                  <a:gd name="T28" fmla="*/ 28 w 278"/>
                  <a:gd name="T29" fmla="*/ 75 h 179"/>
                  <a:gd name="T30" fmla="*/ 41 w 278"/>
                  <a:gd name="T31" fmla="*/ 84 h 179"/>
                  <a:gd name="T32" fmla="*/ 60 w 278"/>
                  <a:gd name="T33" fmla="*/ 90 h 179"/>
                  <a:gd name="T34" fmla="*/ 95 w 278"/>
                  <a:gd name="T35" fmla="*/ 86 h 179"/>
                  <a:gd name="T36" fmla="*/ 120 w 278"/>
                  <a:gd name="T37" fmla="*/ 71 h 179"/>
                  <a:gd name="T38" fmla="*/ 129 w 278"/>
                  <a:gd name="T39" fmla="*/ 62 h 179"/>
                  <a:gd name="T40" fmla="*/ 134 w 278"/>
                  <a:gd name="T41" fmla="*/ 54 h 179"/>
                  <a:gd name="T42" fmla="*/ 139 w 278"/>
                  <a:gd name="T43" fmla="*/ 47 h 179"/>
                  <a:gd name="T44" fmla="*/ 134 w 278"/>
                  <a:gd name="T45" fmla="*/ 22 h 179"/>
                  <a:gd name="T46" fmla="*/ 134 w 278"/>
                  <a:gd name="T47" fmla="*/ 22 h 17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78" h="179">
                    <a:moveTo>
                      <a:pt x="268" y="44"/>
                    </a:moveTo>
                    <a:lnTo>
                      <a:pt x="257" y="61"/>
                    </a:lnTo>
                    <a:lnTo>
                      <a:pt x="242" y="76"/>
                    </a:lnTo>
                    <a:lnTo>
                      <a:pt x="225" y="95"/>
                    </a:lnTo>
                    <a:lnTo>
                      <a:pt x="206" y="110"/>
                    </a:lnTo>
                    <a:lnTo>
                      <a:pt x="181" y="123"/>
                    </a:lnTo>
                    <a:lnTo>
                      <a:pt x="124" y="123"/>
                    </a:lnTo>
                    <a:lnTo>
                      <a:pt x="74" y="91"/>
                    </a:lnTo>
                    <a:lnTo>
                      <a:pt x="46" y="49"/>
                    </a:lnTo>
                    <a:lnTo>
                      <a:pt x="29" y="0"/>
                    </a:lnTo>
                    <a:lnTo>
                      <a:pt x="0" y="38"/>
                    </a:lnTo>
                    <a:lnTo>
                      <a:pt x="19" y="102"/>
                    </a:lnTo>
                    <a:lnTo>
                      <a:pt x="33" y="127"/>
                    </a:lnTo>
                    <a:lnTo>
                      <a:pt x="44" y="139"/>
                    </a:lnTo>
                    <a:lnTo>
                      <a:pt x="55" y="150"/>
                    </a:lnTo>
                    <a:lnTo>
                      <a:pt x="82" y="167"/>
                    </a:lnTo>
                    <a:lnTo>
                      <a:pt x="120" y="179"/>
                    </a:lnTo>
                    <a:lnTo>
                      <a:pt x="190" y="171"/>
                    </a:lnTo>
                    <a:lnTo>
                      <a:pt x="240" y="141"/>
                    </a:lnTo>
                    <a:lnTo>
                      <a:pt x="257" y="123"/>
                    </a:lnTo>
                    <a:lnTo>
                      <a:pt x="268" y="108"/>
                    </a:lnTo>
                    <a:lnTo>
                      <a:pt x="278" y="93"/>
                    </a:lnTo>
                    <a:lnTo>
                      <a:pt x="26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7" name="Freeform 147">
                <a:extLst>
                  <a:ext uri="{FF2B5EF4-FFF2-40B4-BE49-F238E27FC236}">
                    <a16:creationId xmlns:a16="http://schemas.microsoft.com/office/drawing/2014/main" id="{F041B97F-6319-4CA6-9228-366E46F80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6" y="2346"/>
                <a:ext cx="91" cy="220"/>
              </a:xfrm>
              <a:custGeom>
                <a:avLst/>
                <a:gdLst>
                  <a:gd name="T0" fmla="*/ 66 w 183"/>
                  <a:gd name="T1" fmla="*/ 3 h 439"/>
                  <a:gd name="T2" fmla="*/ 56 w 183"/>
                  <a:gd name="T3" fmla="*/ 12 h 439"/>
                  <a:gd name="T4" fmla="*/ 35 w 183"/>
                  <a:gd name="T5" fmla="*/ 38 h 439"/>
                  <a:gd name="T6" fmla="*/ 14 w 183"/>
                  <a:gd name="T7" fmla="*/ 72 h 439"/>
                  <a:gd name="T8" fmla="*/ 2 w 183"/>
                  <a:gd name="T9" fmla="*/ 109 h 439"/>
                  <a:gd name="T10" fmla="*/ 0 w 183"/>
                  <a:gd name="T11" fmla="*/ 183 h 439"/>
                  <a:gd name="T12" fmla="*/ 2 w 183"/>
                  <a:gd name="T13" fmla="*/ 220 h 439"/>
                  <a:gd name="T14" fmla="*/ 10 w 183"/>
                  <a:gd name="T15" fmla="*/ 219 h 439"/>
                  <a:gd name="T16" fmla="*/ 11 w 183"/>
                  <a:gd name="T17" fmla="*/ 172 h 439"/>
                  <a:gd name="T18" fmla="*/ 19 w 183"/>
                  <a:gd name="T19" fmla="*/ 130 h 439"/>
                  <a:gd name="T20" fmla="*/ 26 w 183"/>
                  <a:gd name="T21" fmla="*/ 109 h 439"/>
                  <a:gd name="T22" fmla="*/ 34 w 183"/>
                  <a:gd name="T23" fmla="*/ 90 h 439"/>
                  <a:gd name="T24" fmla="*/ 45 w 183"/>
                  <a:gd name="T25" fmla="*/ 73 h 439"/>
                  <a:gd name="T26" fmla="*/ 54 w 183"/>
                  <a:gd name="T27" fmla="*/ 56 h 439"/>
                  <a:gd name="T28" fmla="*/ 73 w 183"/>
                  <a:gd name="T29" fmla="*/ 28 h 439"/>
                  <a:gd name="T30" fmla="*/ 91 w 183"/>
                  <a:gd name="T31" fmla="*/ 0 h 439"/>
                  <a:gd name="T32" fmla="*/ 66 w 183"/>
                  <a:gd name="T33" fmla="*/ 3 h 439"/>
                  <a:gd name="T34" fmla="*/ 66 w 183"/>
                  <a:gd name="T35" fmla="*/ 3 h 43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3" h="439">
                    <a:moveTo>
                      <a:pt x="132" y="5"/>
                    </a:moveTo>
                    <a:lnTo>
                      <a:pt x="113" y="24"/>
                    </a:lnTo>
                    <a:lnTo>
                      <a:pt x="71" y="76"/>
                    </a:lnTo>
                    <a:lnTo>
                      <a:pt x="29" y="144"/>
                    </a:lnTo>
                    <a:lnTo>
                      <a:pt x="4" y="218"/>
                    </a:lnTo>
                    <a:lnTo>
                      <a:pt x="0" y="366"/>
                    </a:lnTo>
                    <a:lnTo>
                      <a:pt x="4" y="439"/>
                    </a:lnTo>
                    <a:lnTo>
                      <a:pt x="21" y="437"/>
                    </a:lnTo>
                    <a:lnTo>
                      <a:pt x="23" y="344"/>
                    </a:lnTo>
                    <a:lnTo>
                      <a:pt x="38" y="260"/>
                    </a:lnTo>
                    <a:lnTo>
                      <a:pt x="52" y="218"/>
                    </a:lnTo>
                    <a:lnTo>
                      <a:pt x="69" y="180"/>
                    </a:lnTo>
                    <a:lnTo>
                      <a:pt x="90" y="146"/>
                    </a:lnTo>
                    <a:lnTo>
                      <a:pt x="109" y="112"/>
                    </a:lnTo>
                    <a:lnTo>
                      <a:pt x="147" y="55"/>
                    </a:lnTo>
                    <a:lnTo>
                      <a:pt x="183" y="0"/>
                    </a:lnTo>
                    <a:lnTo>
                      <a:pt x="132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8" name="Freeform 148">
                <a:extLst>
                  <a:ext uri="{FF2B5EF4-FFF2-40B4-BE49-F238E27FC236}">
                    <a16:creationId xmlns:a16="http://schemas.microsoft.com/office/drawing/2014/main" id="{5F447E24-9E7B-423F-BA21-6D51FA4CA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555"/>
                <a:ext cx="165" cy="40"/>
              </a:xfrm>
              <a:custGeom>
                <a:avLst/>
                <a:gdLst>
                  <a:gd name="T0" fmla="*/ 165 w 330"/>
                  <a:gd name="T1" fmla="*/ 0 h 80"/>
                  <a:gd name="T2" fmla="*/ 153 w 330"/>
                  <a:gd name="T3" fmla="*/ 4 h 80"/>
                  <a:gd name="T4" fmla="*/ 124 w 330"/>
                  <a:gd name="T5" fmla="*/ 12 h 80"/>
                  <a:gd name="T6" fmla="*/ 88 w 330"/>
                  <a:gd name="T7" fmla="*/ 21 h 80"/>
                  <a:gd name="T8" fmla="*/ 58 w 330"/>
                  <a:gd name="T9" fmla="*/ 28 h 80"/>
                  <a:gd name="T10" fmla="*/ 17 w 330"/>
                  <a:gd name="T11" fmla="*/ 23 h 80"/>
                  <a:gd name="T12" fmla="*/ 0 w 330"/>
                  <a:gd name="T13" fmla="*/ 14 h 80"/>
                  <a:gd name="T14" fmla="*/ 7 w 330"/>
                  <a:gd name="T15" fmla="*/ 37 h 80"/>
                  <a:gd name="T16" fmla="*/ 29 w 330"/>
                  <a:gd name="T17" fmla="*/ 40 h 80"/>
                  <a:gd name="T18" fmla="*/ 93 w 330"/>
                  <a:gd name="T19" fmla="*/ 36 h 80"/>
                  <a:gd name="T20" fmla="*/ 150 w 330"/>
                  <a:gd name="T21" fmla="*/ 23 h 80"/>
                  <a:gd name="T22" fmla="*/ 165 w 330"/>
                  <a:gd name="T23" fmla="*/ 14 h 80"/>
                  <a:gd name="T24" fmla="*/ 165 w 330"/>
                  <a:gd name="T25" fmla="*/ 0 h 80"/>
                  <a:gd name="T26" fmla="*/ 165 w 330"/>
                  <a:gd name="T27" fmla="*/ 0 h 8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0" h="80">
                    <a:moveTo>
                      <a:pt x="330" y="0"/>
                    </a:moveTo>
                    <a:lnTo>
                      <a:pt x="306" y="7"/>
                    </a:lnTo>
                    <a:lnTo>
                      <a:pt x="247" y="23"/>
                    </a:lnTo>
                    <a:lnTo>
                      <a:pt x="176" y="42"/>
                    </a:lnTo>
                    <a:lnTo>
                      <a:pt x="116" y="55"/>
                    </a:lnTo>
                    <a:lnTo>
                      <a:pt x="34" y="45"/>
                    </a:lnTo>
                    <a:lnTo>
                      <a:pt x="0" y="28"/>
                    </a:lnTo>
                    <a:lnTo>
                      <a:pt x="13" y="74"/>
                    </a:lnTo>
                    <a:lnTo>
                      <a:pt x="57" y="80"/>
                    </a:lnTo>
                    <a:lnTo>
                      <a:pt x="186" y="72"/>
                    </a:lnTo>
                    <a:lnTo>
                      <a:pt x="300" y="45"/>
                    </a:lnTo>
                    <a:lnTo>
                      <a:pt x="330" y="28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09" name="Freeform 149">
                <a:extLst>
                  <a:ext uri="{FF2B5EF4-FFF2-40B4-BE49-F238E27FC236}">
                    <a16:creationId xmlns:a16="http://schemas.microsoft.com/office/drawing/2014/main" id="{8F520505-BA75-4133-AC6B-7D51DA31D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2593"/>
                <a:ext cx="59" cy="53"/>
              </a:xfrm>
              <a:custGeom>
                <a:avLst/>
                <a:gdLst>
                  <a:gd name="T0" fmla="*/ 59 w 118"/>
                  <a:gd name="T1" fmla="*/ 43 h 104"/>
                  <a:gd name="T2" fmla="*/ 58 w 118"/>
                  <a:gd name="T3" fmla="*/ 14 h 104"/>
                  <a:gd name="T4" fmla="*/ 49 w 118"/>
                  <a:gd name="T5" fmla="*/ 0 h 104"/>
                  <a:gd name="T6" fmla="*/ 24 w 118"/>
                  <a:gd name="T7" fmla="*/ 3 h 104"/>
                  <a:gd name="T8" fmla="*/ 2 w 118"/>
                  <a:gd name="T9" fmla="*/ 20 h 104"/>
                  <a:gd name="T10" fmla="*/ 0 w 118"/>
                  <a:gd name="T11" fmla="*/ 35 h 104"/>
                  <a:gd name="T12" fmla="*/ 4 w 118"/>
                  <a:gd name="T13" fmla="*/ 41 h 104"/>
                  <a:gd name="T14" fmla="*/ 10 w 118"/>
                  <a:gd name="T15" fmla="*/ 46 h 104"/>
                  <a:gd name="T16" fmla="*/ 23 w 118"/>
                  <a:gd name="T17" fmla="*/ 53 h 104"/>
                  <a:gd name="T18" fmla="*/ 35 w 118"/>
                  <a:gd name="T19" fmla="*/ 52 h 104"/>
                  <a:gd name="T20" fmla="*/ 36 w 118"/>
                  <a:gd name="T21" fmla="*/ 47 h 104"/>
                  <a:gd name="T22" fmla="*/ 24 w 118"/>
                  <a:gd name="T23" fmla="*/ 23 h 104"/>
                  <a:gd name="T24" fmla="*/ 33 w 118"/>
                  <a:gd name="T25" fmla="*/ 19 h 104"/>
                  <a:gd name="T26" fmla="*/ 39 w 118"/>
                  <a:gd name="T27" fmla="*/ 22 h 104"/>
                  <a:gd name="T28" fmla="*/ 43 w 118"/>
                  <a:gd name="T29" fmla="*/ 29 h 104"/>
                  <a:gd name="T30" fmla="*/ 41 w 118"/>
                  <a:gd name="T31" fmla="*/ 52 h 104"/>
                  <a:gd name="T32" fmla="*/ 59 w 118"/>
                  <a:gd name="T33" fmla="*/ 43 h 104"/>
                  <a:gd name="T34" fmla="*/ 59 w 118"/>
                  <a:gd name="T35" fmla="*/ 43 h 10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18" h="104">
                    <a:moveTo>
                      <a:pt x="118" y="85"/>
                    </a:moveTo>
                    <a:lnTo>
                      <a:pt x="116" y="28"/>
                    </a:lnTo>
                    <a:lnTo>
                      <a:pt x="97" y="0"/>
                    </a:lnTo>
                    <a:lnTo>
                      <a:pt x="47" y="5"/>
                    </a:lnTo>
                    <a:lnTo>
                      <a:pt x="4" y="40"/>
                    </a:lnTo>
                    <a:lnTo>
                      <a:pt x="0" y="68"/>
                    </a:lnTo>
                    <a:lnTo>
                      <a:pt x="8" y="80"/>
                    </a:lnTo>
                    <a:lnTo>
                      <a:pt x="19" y="91"/>
                    </a:lnTo>
                    <a:lnTo>
                      <a:pt x="46" y="104"/>
                    </a:lnTo>
                    <a:lnTo>
                      <a:pt x="70" y="102"/>
                    </a:lnTo>
                    <a:lnTo>
                      <a:pt x="72" y="93"/>
                    </a:lnTo>
                    <a:lnTo>
                      <a:pt x="47" y="45"/>
                    </a:lnTo>
                    <a:lnTo>
                      <a:pt x="65" y="38"/>
                    </a:lnTo>
                    <a:lnTo>
                      <a:pt x="78" y="43"/>
                    </a:lnTo>
                    <a:lnTo>
                      <a:pt x="85" y="57"/>
                    </a:lnTo>
                    <a:lnTo>
                      <a:pt x="82" y="102"/>
                    </a:lnTo>
                    <a:lnTo>
                      <a:pt x="118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0" name="Freeform 150">
                <a:extLst>
                  <a:ext uri="{FF2B5EF4-FFF2-40B4-BE49-F238E27FC236}">
                    <a16:creationId xmlns:a16="http://schemas.microsoft.com/office/drawing/2014/main" id="{3735E24E-952F-482B-A4B3-C494E224E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" y="2382"/>
                <a:ext cx="161" cy="285"/>
              </a:xfrm>
              <a:custGeom>
                <a:avLst/>
                <a:gdLst>
                  <a:gd name="T0" fmla="*/ 59 w 321"/>
                  <a:gd name="T1" fmla="*/ 0 h 568"/>
                  <a:gd name="T2" fmla="*/ 54 w 321"/>
                  <a:gd name="T3" fmla="*/ 9 h 568"/>
                  <a:gd name="T4" fmla="*/ 40 w 321"/>
                  <a:gd name="T5" fmla="*/ 31 h 568"/>
                  <a:gd name="T6" fmla="*/ 24 w 321"/>
                  <a:gd name="T7" fmla="*/ 61 h 568"/>
                  <a:gd name="T8" fmla="*/ 10 w 321"/>
                  <a:gd name="T9" fmla="*/ 94 h 568"/>
                  <a:gd name="T10" fmla="*/ 0 w 321"/>
                  <a:gd name="T11" fmla="*/ 132 h 568"/>
                  <a:gd name="T12" fmla="*/ 0 w 321"/>
                  <a:gd name="T13" fmla="*/ 177 h 568"/>
                  <a:gd name="T14" fmla="*/ 9 w 321"/>
                  <a:gd name="T15" fmla="*/ 207 h 568"/>
                  <a:gd name="T16" fmla="*/ 20 w 321"/>
                  <a:gd name="T17" fmla="*/ 226 h 568"/>
                  <a:gd name="T18" fmla="*/ 26 w 321"/>
                  <a:gd name="T19" fmla="*/ 233 h 568"/>
                  <a:gd name="T20" fmla="*/ 38 w 321"/>
                  <a:gd name="T21" fmla="*/ 249 h 568"/>
                  <a:gd name="T22" fmla="*/ 46 w 321"/>
                  <a:gd name="T23" fmla="*/ 256 h 568"/>
                  <a:gd name="T24" fmla="*/ 60 w 321"/>
                  <a:gd name="T25" fmla="*/ 268 h 568"/>
                  <a:gd name="T26" fmla="*/ 75 w 321"/>
                  <a:gd name="T27" fmla="*/ 277 h 568"/>
                  <a:gd name="T28" fmla="*/ 107 w 321"/>
                  <a:gd name="T29" fmla="*/ 285 h 568"/>
                  <a:gd name="T30" fmla="*/ 134 w 321"/>
                  <a:gd name="T31" fmla="*/ 285 h 568"/>
                  <a:gd name="T32" fmla="*/ 161 w 321"/>
                  <a:gd name="T33" fmla="*/ 280 h 568"/>
                  <a:gd name="T34" fmla="*/ 157 w 321"/>
                  <a:gd name="T35" fmla="*/ 256 h 568"/>
                  <a:gd name="T36" fmla="*/ 149 w 321"/>
                  <a:gd name="T37" fmla="*/ 260 h 568"/>
                  <a:gd name="T38" fmla="*/ 124 w 321"/>
                  <a:gd name="T39" fmla="*/ 266 h 568"/>
                  <a:gd name="T40" fmla="*/ 93 w 321"/>
                  <a:gd name="T41" fmla="*/ 259 h 568"/>
                  <a:gd name="T42" fmla="*/ 74 w 321"/>
                  <a:gd name="T43" fmla="*/ 251 h 568"/>
                  <a:gd name="T44" fmla="*/ 54 w 321"/>
                  <a:gd name="T45" fmla="*/ 232 h 568"/>
                  <a:gd name="T46" fmla="*/ 36 w 321"/>
                  <a:gd name="T47" fmla="*/ 206 h 568"/>
                  <a:gd name="T48" fmla="*/ 25 w 321"/>
                  <a:gd name="T49" fmla="*/ 184 h 568"/>
                  <a:gd name="T50" fmla="*/ 19 w 321"/>
                  <a:gd name="T51" fmla="*/ 147 h 568"/>
                  <a:gd name="T52" fmla="*/ 24 w 321"/>
                  <a:gd name="T53" fmla="*/ 101 h 568"/>
                  <a:gd name="T54" fmla="*/ 29 w 321"/>
                  <a:gd name="T55" fmla="*/ 83 h 568"/>
                  <a:gd name="T56" fmla="*/ 35 w 321"/>
                  <a:gd name="T57" fmla="*/ 70 h 568"/>
                  <a:gd name="T58" fmla="*/ 46 w 321"/>
                  <a:gd name="T59" fmla="*/ 50 h 568"/>
                  <a:gd name="T60" fmla="*/ 57 w 321"/>
                  <a:gd name="T61" fmla="*/ 31 h 568"/>
                  <a:gd name="T62" fmla="*/ 71 w 321"/>
                  <a:gd name="T63" fmla="*/ 11 h 568"/>
                  <a:gd name="T64" fmla="*/ 59 w 321"/>
                  <a:gd name="T65" fmla="*/ 0 h 568"/>
                  <a:gd name="T66" fmla="*/ 59 w 321"/>
                  <a:gd name="T67" fmla="*/ 0 h 5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321" h="568">
                    <a:moveTo>
                      <a:pt x="118" y="0"/>
                    </a:moveTo>
                    <a:lnTo>
                      <a:pt x="107" y="17"/>
                    </a:lnTo>
                    <a:lnTo>
                      <a:pt x="80" y="61"/>
                    </a:lnTo>
                    <a:lnTo>
                      <a:pt x="48" y="121"/>
                    </a:lnTo>
                    <a:lnTo>
                      <a:pt x="19" y="188"/>
                    </a:lnTo>
                    <a:lnTo>
                      <a:pt x="0" y="264"/>
                    </a:lnTo>
                    <a:lnTo>
                      <a:pt x="0" y="353"/>
                    </a:lnTo>
                    <a:lnTo>
                      <a:pt x="17" y="412"/>
                    </a:lnTo>
                    <a:lnTo>
                      <a:pt x="40" y="450"/>
                    </a:lnTo>
                    <a:lnTo>
                      <a:pt x="52" y="465"/>
                    </a:lnTo>
                    <a:lnTo>
                      <a:pt x="76" y="496"/>
                    </a:lnTo>
                    <a:lnTo>
                      <a:pt x="91" y="511"/>
                    </a:lnTo>
                    <a:lnTo>
                      <a:pt x="120" y="534"/>
                    </a:lnTo>
                    <a:lnTo>
                      <a:pt x="150" y="553"/>
                    </a:lnTo>
                    <a:lnTo>
                      <a:pt x="213" y="568"/>
                    </a:lnTo>
                    <a:lnTo>
                      <a:pt x="268" y="568"/>
                    </a:lnTo>
                    <a:lnTo>
                      <a:pt x="321" y="559"/>
                    </a:lnTo>
                    <a:lnTo>
                      <a:pt x="314" y="511"/>
                    </a:lnTo>
                    <a:lnTo>
                      <a:pt x="297" y="519"/>
                    </a:lnTo>
                    <a:lnTo>
                      <a:pt x="247" y="530"/>
                    </a:lnTo>
                    <a:lnTo>
                      <a:pt x="186" y="517"/>
                    </a:lnTo>
                    <a:lnTo>
                      <a:pt x="147" y="500"/>
                    </a:lnTo>
                    <a:lnTo>
                      <a:pt x="107" y="462"/>
                    </a:lnTo>
                    <a:lnTo>
                      <a:pt x="71" y="410"/>
                    </a:lnTo>
                    <a:lnTo>
                      <a:pt x="50" y="367"/>
                    </a:lnTo>
                    <a:lnTo>
                      <a:pt x="38" y="292"/>
                    </a:lnTo>
                    <a:lnTo>
                      <a:pt x="48" y="201"/>
                    </a:lnTo>
                    <a:lnTo>
                      <a:pt x="57" y="165"/>
                    </a:lnTo>
                    <a:lnTo>
                      <a:pt x="69" y="139"/>
                    </a:lnTo>
                    <a:lnTo>
                      <a:pt x="91" y="99"/>
                    </a:lnTo>
                    <a:lnTo>
                      <a:pt x="114" y="61"/>
                    </a:lnTo>
                    <a:lnTo>
                      <a:pt x="141" y="2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1" name="Freeform 151">
                <a:extLst>
                  <a:ext uri="{FF2B5EF4-FFF2-40B4-BE49-F238E27FC236}">
                    <a16:creationId xmlns:a16="http://schemas.microsoft.com/office/drawing/2014/main" id="{5E0235A3-FB9B-4682-B84B-405D73E29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" y="2421"/>
                <a:ext cx="82" cy="219"/>
              </a:xfrm>
              <a:custGeom>
                <a:avLst/>
                <a:gdLst>
                  <a:gd name="T0" fmla="*/ 25 w 163"/>
                  <a:gd name="T1" fmla="*/ 0 h 437"/>
                  <a:gd name="T2" fmla="*/ 19 w 163"/>
                  <a:gd name="T3" fmla="*/ 67 h 437"/>
                  <a:gd name="T4" fmla="*/ 26 w 163"/>
                  <a:gd name="T5" fmla="*/ 106 h 437"/>
                  <a:gd name="T6" fmla="*/ 41 w 163"/>
                  <a:gd name="T7" fmla="*/ 138 h 437"/>
                  <a:gd name="T8" fmla="*/ 59 w 163"/>
                  <a:gd name="T9" fmla="*/ 168 h 437"/>
                  <a:gd name="T10" fmla="*/ 72 w 163"/>
                  <a:gd name="T11" fmla="*/ 183 h 437"/>
                  <a:gd name="T12" fmla="*/ 82 w 163"/>
                  <a:gd name="T13" fmla="*/ 199 h 437"/>
                  <a:gd name="T14" fmla="*/ 78 w 163"/>
                  <a:gd name="T15" fmla="*/ 219 h 437"/>
                  <a:gd name="T16" fmla="*/ 54 w 163"/>
                  <a:gd name="T17" fmla="*/ 185 h 437"/>
                  <a:gd name="T18" fmla="*/ 41 w 163"/>
                  <a:gd name="T19" fmla="*/ 165 h 437"/>
                  <a:gd name="T20" fmla="*/ 19 w 163"/>
                  <a:gd name="T21" fmla="*/ 129 h 437"/>
                  <a:gd name="T22" fmla="*/ 4 w 163"/>
                  <a:gd name="T23" fmla="*/ 89 h 437"/>
                  <a:gd name="T24" fmla="*/ 0 w 163"/>
                  <a:gd name="T25" fmla="*/ 29 h 437"/>
                  <a:gd name="T26" fmla="*/ 6 w 163"/>
                  <a:gd name="T27" fmla="*/ 6 h 437"/>
                  <a:gd name="T28" fmla="*/ 25 w 163"/>
                  <a:gd name="T29" fmla="*/ 0 h 437"/>
                  <a:gd name="T30" fmla="*/ 25 w 163"/>
                  <a:gd name="T31" fmla="*/ 0 h 4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3" h="437">
                    <a:moveTo>
                      <a:pt x="49" y="0"/>
                    </a:moveTo>
                    <a:lnTo>
                      <a:pt x="38" y="133"/>
                    </a:lnTo>
                    <a:lnTo>
                      <a:pt x="51" y="211"/>
                    </a:lnTo>
                    <a:lnTo>
                      <a:pt x="82" y="275"/>
                    </a:lnTo>
                    <a:lnTo>
                      <a:pt x="118" y="336"/>
                    </a:lnTo>
                    <a:lnTo>
                      <a:pt x="144" y="365"/>
                    </a:lnTo>
                    <a:lnTo>
                      <a:pt x="163" y="397"/>
                    </a:lnTo>
                    <a:lnTo>
                      <a:pt x="156" y="437"/>
                    </a:lnTo>
                    <a:lnTo>
                      <a:pt x="108" y="370"/>
                    </a:lnTo>
                    <a:lnTo>
                      <a:pt x="82" y="330"/>
                    </a:lnTo>
                    <a:lnTo>
                      <a:pt x="38" y="258"/>
                    </a:lnTo>
                    <a:lnTo>
                      <a:pt x="7" y="178"/>
                    </a:lnTo>
                    <a:lnTo>
                      <a:pt x="0" y="57"/>
                    </a:lnTo>
                    <a:lnTo>
                      <a:pt x="11" y="1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2" name="Freeform 152">
                <a:extLst>
                  <a:ext uri="{FF2B5EF4-FFF2-40B4-BE49-F238E27FC236}">
                    <a16:creationId xmlns:a16="http://schemas.microsoft.com/office/drawing/2014/main" id="{3CB6051A-88FB-4B1B-A45E-32AB5A4EF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2419"/>
                <a:ext cx="66" cy="152"/>
              </a:xfrm>
              <a:custGeom>
                <a:avLst/>
                <a:gdLst>
                  <a:gd name="T0" fmla="*/ 1 w 131"/>
                  <a:gd name="T1" fmla="*/ 0 h 302"/>
                  <a:gd name="T2" fmla="*/ 0 w 131"/>
                  <a:gd name="T3" fmla="*/ 55 h 302"/>
                  <a:gd name="T4" fmla="*/ 6 w 131"/>
                  <a:gd name="T5" fmla="*/ 91 h 302"/>
                  <a:gd name="T6" fmla="*/ 15 w 131"/>
                  <a:gd name="T7" fmla="*/ 107 h 302"/>
                  <a:gd name="T8" fmla="*/ 33 w 131"/>
                  <a:gd name="T9" fmla="*/ 132 h 302"/>
                  <a:gd name="T10" fmla="*/ 53 w 131"/>
                  <a:gd name="T11" fmla="*/ 152 h 302"/>
                  <a:gd name="T12" fmla="*/ 66 w 131"/>
                  <a:gd name="T13" fmla="*/ 130 h 302"/>
                  <a:gd name="T14" fmla="*/ 58 w 131"/>
                  <a:gd name="T15" fmla="*/ 122 h 302"/>
                  <a:gd name="T16" fmla="*/ 39 w 131"/>
                  <a:gd name="T17" fmla="*/ 104 h 302"/>
                  <a:gd name="T18" fmla="*/ 30 w 131"/>
                  <a:gd name="T19" fmla="*/ 93 h 302"/>
                  <a:gd name="T20" fmla="*/ 20 w 131"/>
                  <a:gd name="T21" fmla="*/ 82 h 302"/>
                  <a:gd name="T22" fmla="*/ 13 w 131"/>
                  <a:gd name="T23" fmla="*/ 57 h 302"/>
                  <a:gd name="T24" fmla="*/ 10 w 131"/>
                  <a:gd name="T25" fmla="*/ 12 h 302"/>
                  <a:gd name="T26" fmla="*/ 1 w 131"/>
                  <a:gd name="T27" fmla="*/ 0 h 302"/>
                  <a:gd name="T28" fmla="*/ 1 w 131"/>
                  <a:gd name="T29" fmla="*/ 0 h 3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1" h="302">
                    <a:moveTo>
                      <a:pt x="2" y="0"/>
                    </a:moveTo>
                    <a:lnTo>
                      <a:pt x="0" y="110"/>
                    </a:lnTo>
                    <a:lnTo>
                      <a:pt x="11" y="180"/>
                    </a:lnTo>
                    <a:lnTo>
                      <a:pt x="30" y="213"/>
                    </a:lnTo>
                    <a:lnTo>
                      <a:pt x="66" y="262"/>
                    </a:lnTo>
                    <a:lnTo>
                      <a:pt x="106" y="302"/>
                    </a:lnTo>
                    <a:lnTo>
                      <a:pt x="131" y="258"/>
                    </a:lnTo>
                    <a:lnTo>
                      <a:pt x="116" y="243"/>
                    </a:lnTo>
                    <a:lnTo>
                      <a:pt x="78" y="207"/>
                    </a:lnTo>
                    <a:lnTo>
                      <a:pt x="59" y="184"/>
                    </a:lnTo>
                    <a:lnTo>
                      <a:pt x="40" y="163"/>
                    </a:lnTo>
                    <a:lnTo>
                      <a:pt x="26" y="114"/>
                    </a:lnTo>
                    <a:lnTo>
                      <a:pt x="19" y="2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3" name="Freeform 153">
                <a:extLst>
                  <a:ext uri="{FF2B5EF4-FFF2-40B4-BE49-F238E27FC236}">
                    <a16:creationId xmlns:a16="http://schemas.microsoft.com/office/drawing/2014/main" id="{9E606D13-2447-4BBB-A7B1-839271E2A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2404"/>
                <a:ext cx="162" cy="303"/>
              </a:xfrm>
              <a:custGeom>
                <a:avLst/>
                <a:gdLst>
                  <a:gd name="T0" fmla="*/ 30 w 325"/>
                  <a:gd name="T1" fmla="*/ 197 h 607"/>
                  <a:gd name="T2" fmla="*/ 34 w 325"/>
                  <a:gd name="T3" fmla="*/ 181 h 607"/>
                  <a:gd name="T4" fmla="*/ 40 w 325"/>
                  <a:gd name="T5" fmla="*/ 163 h 607"/>
                  <a:gd name="T6" fmla="*/ 55 w 325"/>
                  <a:gd name="T7" fmla="*/ 120 h 607"/>
                  <a:gd name="T8" fmla="*/ 74 w 325"/>
                  <a:gd name="T9" fmla="*/ 78 h 607"/>
                  <a:gd name="T10" fmla="*/ 96 w 325"/>
                  <a:gd name="T11" fmla="*/ 52 h 607"/>
                  <a:gd name="T12" fmla="*/ 122 w 325"/>
                  <a:gd name="T13" fmla="*/ 34 h 607"/>
                  <a:gd name="T14" fmla="*/ 134 w 325"/>
                  <a:gd name="T15" fmla="*/ 28 h 607"/>
                  <a:gd name="T16" fmla="*/ 155 w 325"/>
                  <a:gd name="T17" fmla="*/ 18 h 607"/>
                  <a:gd name="T18" fmla="*/ 162 w 325"/>
                  <a:gd name="T19" fmla="*/ 15 h 607"/>
                  <a:gd name="T20" fmla="*/ 144 w 325"/>
                  <a:gd name="T21" fmla="*/ 0 h 607"/>
                  <a:gd name="T22" fmla="*/ 104 w 325"/>
                  <a:gd name="T23" fmla="*/ 18 h 607"/>
                  <a:gd name="T24" fmla="*/ 86 w 325"/>
                  <a:gd name="T25" fmla="*/ 30 h 607"/>
                  <a:gd name="T26" fmla="*/ 69 w 325"/>
                  <a:gd name="T27" fmla="*/ 49 h 607"/>
                  <a:gd name="T28" fmla="*/ 40 w 325"/>
                  <a:gd name="T29" fmla="*/ 105 h 607"/>
                  <a:gd name="T30" fmla="*/ 22 w 325"/>
                  <a:gd name="T31" fmla="*/ 168 h 607"/>
                  <a:gd name="T32" fmla="*/ 8 w 325"/>
                  <a:gd name="T33" fmla="*/ 216 h 607"/>
                  <a:gd name="T34" fmla="*/ 0 w 325"/>
                  <a:gd name="T35" fmla="*/ 258 h 607"/>
                  <a:gd name="T36" fmla="*/ 17 w 325"/>
                  <a:gd name="T37" fmla="*/ 272 h 607"/>
                  <a:gd name="T38" fmla="*/ 28 w 325"/>
                  <a:gd name="T39" fmla="*/ 279 h 607"/>
                  <a:gd name="T40" fmla="*/ 54 w 325"/>
                  <a:gd name="T41" fmla="*/ 295 h 607"/>
                  <a:gd name="T42" fmla="*/ 82 w 325"/>
                  <a:gd name="T43" fmla="*/ 303 h 607"/>
                  <a:gd name="T44" fmla="*/ 133 w 325"/>
                  <a:gd name="T45" fmla="*/ 298 h 607"/>
                  <a:gd name="T46" fmla="*/ 160 w 325"/>
                  <a:gd name="T47" fmla="*/ 292 h 607"/>
                  <a:gd name="T48" fmla="*/ 147 w 325"/>
                  <a:gd name="T49" fmla="*/ 274 h 607"/>
                  <a:gd name="T50" fmla="*/ 113 w 325"/>
                  <a:gd name="T51" fmla="*/ 278 h 607"/>
                  <a:gd name="T52" fmla="*/ 84 w 325"/>
                  <a:gd name="T53" fmla="*/ 278 h 607"/>
                  <a:gd name="T54" fmla="*/ 57 w 325"/>
                  <a:gd name="T55" fmla="*/ 270 h 607"/>
                  <a:gd name="T56" fmla="*/ 36 w 325"/>
                  <a:gd name="T57" fmla="*/ 245 h 607"/>
                  <a:gd name="T58" fmla="*/ 27 w 325"/>
                  <a:gd name="T59" fmla="*/ 220 h 607"/>
                  <a:gd name="T60" fmla="*/ 30 w 325"/>
                  <a:gd name="T61" fmla="*/ 197 h 607"/>
                  <a:gd name="T62" fmla="*/ 30 w 325"/>
                  <a:gd name="T63" fmla="*/ 197 h 60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5" h="607">
                    <a:moveTo>
                      <a:pt x="61" y="394"/>
                    </a:moveTo>
                    <a:lnTo>
                      <a:pt x="69" y="362"/>
                    </a:lnTo>
                    <a:lnTo>
                      <a:pt x="80" y="327"/>
                    </a:lnTo>
                    <a:lnTo>
                      <a:pt x="111" y="240"/>
                    </a:lnTo>
                    <a:lnTo>
                      <a:pt x="149" y="156"/>
                    </a:lnTo>
                    <a:lnTo>
                      <a:pt x="192" y="105"/>
                    </a:lnTo>
                    <a:lnTo>
                      <a:pt x="244" y="69"/>
                    </a:lnTo>
                    <a:lnTo>
                      <a:pt x="268" y="56"/>
                    </a:lnTo>
                    <a:lnTo>
                      <a:pt x="310" y="37"/>
                    </a:lnTo>
                    <a:lnTo>
                      <a:pt x="325" y="31"/>
                    </a:lnTo>
                    <a:lnTo>
                      <a:pt x="289" y="0"/>
                    </a:lnTo>
                    <a:lnTo>
                      <a:pt x="208" y="37"/>
                    </a:lnTo>
                    <a:lnTo>
                      <a:pt x="173" y="61"/>
                    </a:lnTo>
                    <a:lnTo>
                      <a:pt x="139" y="99"/>
                    </a:lnTo>
                    <a:lnTo>
                      <a:pt x="80" y="210"/>
                    </a:lnTo>
                    <a:lnTo>
                      <a:pt x="44" y="337"/>
                    </a:lnTo>
                    <a:lnTo>
                      <a:pt x="17" y="432"/>
                    </a:lnTo>
                    <a:lnTo>
                      <a:pt x="0" y="517"/>
                    </a:lnTo>
                    <a:lnTo>
                      <a:pt x="35" y="544"/>
                    </a:lnTo>
                    <a:lnTo>
                      <a:pt x="57" y="559"/>
                    </a:lnTo>
                    <a:lnTo>
                      <a:pt x="109" y="590"/>
                    </a:lnTo>
                    <a:lnTo>
                      <a:pt x="164" y="607"/>
                    </a:lnTo>
                    <a:lnTo>
                      <a:pt x="266" y="597"/>
                    </a:lnTo>
                    <a:lnTo>
                      <a:pt x="320" y="584"/>
                    </a:lnTo>
                    <a:lnTo>
                      <a:pt x="295" y="548"/>
                    </a:lnTo>
                    <a:lnTo>
                      <a:pt x="227" y="557"/>
                    </a:lnTo>
                    <a:lnTo>
                      <a:pt x="168" y="556"/>
                    </a:lnTo>
                    <a:lnTo>
                      <a:pt x="114" y="540"/>
                    </a:lnTo>
                    <a:lnTo>
                      <a:pt x="73" y="491"/>
                    </a:lnTo>
                    <a:lnTo>
                      <a:pt x="55" y="440"/>
                    </a:lnTo>
                    <a:lnTo>
                      <a:pt x="61" y="3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4" name="Freeform 154">
                <a:extLst>
                  <a:ext uri="{FF2B5EF4-FFF2-40B4-BE49-F238E27FC236}">
                    <a16:creationId xmlns:a16="http://schemas.microsoft.com/office/drawing/2014/main" id="{3EE82ABA-A399-4952-9A35-03358786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290"/>
                <a:ext cx="100" cy="113"/>
              </a:xfrm>
              <a:custGeom>
                <a:avLst/>
                <a:gdLst>
                  <a:gd name="T0" fmla="*/ 97 w 200"/>
                  <a:gd name="T1" fmla="*/ 0 h 227"/>
                  <a:gd name="T2" fmla="*/ 100 w 200"/>
                  <a:gd name="T3" fmla="*/ 27 h 227"/>
                  <a:gd name="T4" fmla="*/ 95 w 200"/>
                  <a:gd name="T5" fmla="*/ 51 h 227"/>
                  <a:gd name="T6" fmla="*/ 90 w 200"/>
                  <a:gd name="T7" fmla="*/ 64 h 227"/>
                  <a:gd name="T8" fmla="*/ 86 w 200"/>
                  <a:gd name="T9" fmla="*/ 70 h 227"/>
                  <a:gd name="T10" fmla="*/ 80 w 200"/>
                  <a:gd name="T11" fmla="*/ 76 h 227"/>
                  <a:gd name="T12" fmla="*/ 68 w 200"/>
                  <a:gd name="T13" fmla="*/ 86 h 227"/>
                  <a:gd name="T14" fmla="*/ 55 w 200"/>
                  <a:gd name="T15" fmla="*/ 95 h 227"/>
                  <a:gd name="T16" fmla="*/ 43 w 200"/>
                  <a:gd name="T17" fmla="*/ 102 h 227"/>
                  <a:gd name="T18" fmla="*/ 32 w 200"/>
                  <a:gd name="T19" fmla="*/ 106 h 227"/>
                  <a:gd name="T20" fmla="*/ 7 w 200"/>
                  <a:gd name="T21" fmla="*/ 113 h 227"/>
                  <a:gd name="T22" fmla="*/ 0 w 200"/>
                  <a:gd name="T23" fmla="*/ 103 h 227"/>
                  <a:gd name="T24" fmla="*/ 16 w 200"/>
                  <a:gd name="T25" fmla="*/ 94 h 227"/>
                  <a:gd name="T26" fmla="*/ 33 w 200"/>
                  <a:gd name="T27" fmla="*/ 84 h 227"/>
                  <a:gd name="T28" fmla="*/ 43 w 200"/>
                  <a:gd name="T29" fmla="*/ 77 h 227"/>
                  <a:gd name="T30" fmla="*/ 52 w 200"/>
                  <a:gd name="T31" fmla="*/ 69 h 227"/>
                  <a:gd name="T32" fmla="*/ 73 w 200"/>
                  <a:gd name="T33" fmla="*/ 33 h 227"/>
                  <a:gd name="T34" fmla="*/ 76 w 200"/>
                  <a:gd name="T35" fmla="*/ 14 h 227"/>
                  <a:gd name="T36" fmla="*/ 97 w 200"/>
                  <a:gd name="T37" fmla="*/ 0 h 227"/>
                  <a:gd name="T38" fmla="*/ 97 w 200"/>
                  <a:gd name="T39" fmla="*/ 0 h 22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00" h="227">
                    <a:moveTo>
                      <a:pt x="194" y="0"/>
                    </a:moveTo>
                    <a:lnTo>
                      <a:pt x="200" y="54"/>
                    </a:lnTo>
                    <a:lnTo>
                      <a:pt x="190" y="103"/>
                    </a:lnTo>
                    <a:lnTo>
                      <a:pt x="179" y="128"/>
                    </a:lnTo>
                    <a:lnTo>
                      <a:pt x="171" y="141"/>
                    </a:lnTo>
                    <a:lnTo>
                      <a:pt x="160" y="152"/>
                    </a:lnTo>
                    <a:lnTo>
                      <a:pt x="135" y="173"/>
                    </a:lnTo>
                    <a:lnTo>
                      <a:pt x="110" y="190"/>
                    </a:lnTo>
                    <a:lnTo>
                      <a:pt x="85" y="204"/>
                    </a:lnTo>
                    <a:lnTo>
                      <a:pt x="63" y="213"/>
                    </a:lnTo>
                    <a:lnTo>
                      <a:pt x="13" y="227"/>
                    </a:lnTo>
                    <a:lnTo>
                      <a:pt x="0" y="206"/>
                    </a:lnTo>
                    <a:lnTo>
                      <a:pt x="32" y="189"/>
                    </a:lnTo>
                    <a:lnTo>
                      <a:pt x="66" y="168"/>
                    </a:lnTo>
                    <a:lnTo>
                      <a:pt x="85" y="154"/>
                    </a:lnTo>
                    <a:lnTo>
                      <a:pt x="104" y="139"/>
                    </a:lnTo>
                    <a:lnTo>
                      <a:pt x="146" y="67"/>
                    </a:lnTo>
                    <a:lnTo>
                      <a:pt x="152" y="29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5" name="Freeform 155">
                <a:extLst>
                  <a:ext uri="{FF2B5EF4-FFF2-40B4-BE49-F238E27FC236}">
                    <a16:creationId xmlns:a16="http://schemas.microsoft.com/office/drawing/2014/main" id="{EF8136AB-DF6A-4971-A51E-551981FE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2312"/>
                <a:ext cx="307" cy="289"/>
              </a:xfrm>
              <a:custGeom>
                <a:avLst/>
                <a:gdLst>
                  <a:gd name="T0" fmla="*/ 0 w 612"/>
                  <a:gd name="T1" fmla="*/ 0 h 578"/>
                  <a:gd name="T2" fmla="*/ 47 w 612"/>
                  <a:gd name="T3" fmla="*/ 7 h 578"/>
                  <a:gd name="T4" fmla="*/ 92 w 612"/>
                  <a:gd name="T5" fmla="*/ 17 h 578"/>
                  <a:gd name="T6" fmla="*/ 117 w 612"/>
                  <a:gd name="T7" fmla="*/ 26 h 578"/>
                  <a:gd name="T8" fmla="*/ 142 w 612"/>
                  <a:gd name="T9" fmla="*/ 36 h 578"/>
                  <a:gd name="T10" fmla="*/ 166 w 612"/>
                  <a:gd name="T11" fmla="*/ 50 h 578"/>
                  <a:gd name="T12" fmla="*/ 187 w 612"/>
                  <a:gd name="T13" fmla="*/ 66 h 578"/>
                  <a:gd name="T14" fmla="*/ 205 w 612"/>
                  <a:gd name="T15" fmla="*/ 83 h 578"/>
                  <a:gd name="T16" fmla="*/ 220 w 612"/>
                  <a:gd name="T17" fmla="*/ 99 h 578"/>
                  <a:gd name="T18" fmla="*/ 233 w 612"/>
                  <a:gd name="T19" fmla="*/ 115 h 578"/>
                  <a:gd name="T20" fmla="*/ 242 w 612"/>
                  <a:gd name="T21" fmla="*/ 128 h 578"/>
                  <a:gd name="T22" fmla="*/ 259 w 612"/>
                  <a:gd name="T23" fmla="*/ 144 h 578"/>
                  <a:gd name="T24" fmla="*/ 307 w 612"/>
                  <a:gd name="T25" fmla="*/ 188 h 578"/>
                  <a:gd name="T26" fmla="*/ 298 w 612"/>
                  <a:gd name="T27" fmla="*/ 199 h 578"/>
                  <a:gd name="T28" fmla="*/ 289 w 612"/>
                  <a:gd name="T29" fmla="*/ 211 h 578"/>
                  <a:gd name="T30" fmla="*/ 275 w 612"/>
                  <a:gd name="T31" fmla="*/ 225 h 578"/>
                  <a:gd name="T32" fmla="*/ 260 w 612"/>
                  <a:gd name="T33" fmla="*/ 241 h 578"/>
                  <a:gd name="T34" fmla="*/ 242 w 612"/>
                  <a:gd name="T35" fmla="*/ 255 h 578"/>
                  <a:gd name="T36" fmla="*/ 223 w 612"/>
                  <a:gd name="T37" fmla="*/ 267 h 578"/>
                  <a:gd name="T38" fmla="*/ 202 w 612"/>
                  <a:gd name="T39" fmla="*/ 278 h 578"/>
                  <a:gd name="T40" fmla="*/ 184 w 612"/>
                  <a:gd name="T41" fmla="*/ 284 h 578"/>
                  <a:gd name="T42" fmla="*/ 149 w 612"/>
                  <a:gd name="T43" fmla="*/ 289 h 578"/>
                  <a:gd name="T44" fmla="*/ 137 w 612"/>
                  <a:gd name="T45" fmla="*/ 285 h 578"/>
                  <a:gd name="T46" fmla="*/ 136 w 612"/>
                  <a:gd name="T47" fmla="*/ 267 h 578"/>
                  <a:gd name="T48" fmla="*/ 149 w 612"/>
                  <a:gd name="T49" fmla="*/ 267 h 578"/>
                  <a:gd name="T50" fmla="*/ 167 w 612"/>
                  <a:gd name="T51" fmla="*/ 263 h 578"/>
                  <a:gd name="T52" fmla="*/ 192 w 612"/>
                  <a:gd name="T53" fmla="*/ 253 h 578"/>
                  <a:gd name="T54" fmla="*/ 217 w 612"/>
                  <a:gd name="T55" fmla="*/ 240 h 578"/>
                  <a:gd name="T56" fmla="*/ 229 w 612"/>
                  <a:gd name="T57" fmla="*/ 228 h 578"/>
                  <a:gd name="T58" fmla="*/ 248 w 612"/>
                  <a:gd name="T59" fmla="*/ 208 h 578"/>
                  <a:gd name="T60" fmla="*/ 254 w 612"/>
                  <a:gd name="T61" fmla="*/ 200 h 578"/>
                  <a:gd name="T62" fmla="*/ 263 w 612"/>
                  <a:gd name="T63" fmla="*/ 184 h 578"/>
                  <a:gd name="T64" fmla="*/ 257 w 612"/>
                  <a:gd name="T65" fmla="*/ 178 h 578"/>
                  <a:gd name="T66" fmla="*/ 246 w 612"/>
                  <a:gd name="T67" fmla="*/ 164 h 578"/>
                  <a:gd name="T68" fmla="*/ 229 w 612"/>
                  <a:gd name="T69" fmla="*/ 144 h 578"/>
                  <a:gd name="T70" fmla="*/ 214 w 612"/>
                  <a:gd name="T71" fmla="*/ 126 h 578"/>
                  <a:gd name="T72" fmla="*/ 196 w 612"/>
                  <a:gd name="T73" fmla="*/ 107 h 578"/>
                  <a:gd name="T74" fmla="*/ 183 w 612"/>
                  <a:gd name="T75" fmla="*/ 94 h 578"/>
                  <a:gd name="T76" fmla="*/ 170 w 612"/>
                  <a:gd name="T77" fmla="*/ 83 h 578"/>
                  <a:gd name="T78" fmla="*/ 158 w 612"/>
                  <a:gd name="T79" fmla="*/ 72 h 578"/>
                  <a:gd name="T80" fmla="*/ 132 w 612"/>
                  <a:gd name="T81" fmla="*/ 54 h 578"/>
                  <a:gd name="T82" fmla="*/ 121 w 612"/>
                  <a:gd name="T83" fmla="*/ 47 h 578"/>
                  <a:gd name="T84" fmla="*/ 111 w 612"/>
                  <a:gd name="T85" fmla="*/ 42 h 578"/>
                  <a:gd name="T86" fmla="*/ 90 w 612"/>
                  <a:gd name="T87" fmla="*/ 35 h 578"/>
                  <a:gd name="T88" fmla="*/ 72 w 612"/>
                  <a:gd name="T89" fmla="*/ 31 h 578"/>
                  <a:gd name="T90" fmla="*/ 42 w 612"/>
                  <a:gd name="T91" fmla="*/ 23 h 578"/>
                  <a:gd name="T92" fmla="*/ 15 w 612"/>
                  <a:gd name="T93" fmla="*/ 17 h 578"/>
                  <a:gd name="T94" fmla="*/ 0 w 612"/>
                  <a:gd name="T95" fmla="*/ 0 h 578"/>
                  <a:gd name="T96" fmla="*/ 0 w 612"/>
                  <a:gd name="T97" fmla="*/ 0 h 5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12" h="578">
                    <a:moveTo>
                      <a:pt x="0" y="0"/>
                    </a:moveTo>
                    <a:lnTo>
                      <a:pt x="93" y="13"/>
                    </a:lnTo>
                    <a:lnTo>
                      <a:pt x="184" y="34"/>
                    </a:lnTo>
                    <a:lnTo>
                      <a:pt x="234" y="51"/>
                    </a:lnTo>
                    <a:lnTo>
                      <a:pt x="283" y="72"/>
                    </a:lnTo>
                    <a:lnTo>
                      <a:pt x="331" y="99"/>
                    </a:lnTo>
                    <a:lnTo>
                      <a:pt x="373" y="131"/>
                    </a:lnTo>
                    <a:lnTo>
                      <a:pt x="409" y="165"/>
                    </a:lnTo>
                    <a:lnTo>
                      <a:pt x="439" y="198"/>
                    </a:lnTo>
                    <a:lnTo>
                      <a:pt x="464" y="230"/>
                    </a:lnTo>
                    <a:lnTo>
                      <a:pt x="483" y="255"/>
                    </a:lnTo>
                    <a:lnTo>
                      <a:pt x="517" y="287"/>
                    </a:lnTo>
                    <a:lnTo>
                      <a:pt x="612" y="376"/>
                    </a:lnTo>
                    <a:lnTo>
                      <a:pt x="595" y="397"/>
                    </a:lnTo>
                    <a:lnTo>
                      <a:pt x="576" y="422"/>
                    </a:lnTo>
                    <a:lnTo>
                      <a:pt x="549" y="449"/>
                    </a:lnTo>
                    <a:lnTo>
                      <a:pt x="519" y="481"/>
                    </a:lnTo>
                    <a:lnTo>
                      <a:pt x="483" y="510"/>
                    </a:lnTo>
                    <a:lnTo>
                      <a:pt x="445" y="534"/>
                    </a:lnTo>
                    <a:lnTo>
                      <a:pt x="403" y="555"/>
                    </a:lnTo>
                    <a:lnTo>
                      <a:pt x="367" y="567"/>
                    </a:lnTo>
                    <a:lnTo>
                      <a:pt x="297" y="578"/>
                    </a:lnTo>
                    <a:lnTo>
                      <a:pt x="274" y="570"/>
                    </a:lnTo>
                    <a:lnTo>
                      <a:pt x="272" y="534"/>
                    </a:lnTo>
                    <a:lnTo>
                      <a:pt x="298" y="534"/>
                    </a:lnTo>
                    <a:lnTo>
                      <a:pt x="333" y="525"/>
                    </a:lnTo>
                    <a:lnTo>
                      <a:pt x="382" y="506"/>
                    </a:lnTo>
                    <a:lnTo>
                      <a:pt x="432" y="479"/>
                    </a:lnTo>
                    <a:lnTo>
                      <a:pt x="456" y="456"/>
                    </a:lnTo>
                    <a:lnTo>
                      <a:pt x="494" y="416"/>
                    </a:lnTo>
                    <a:lnTo>
                      <a:pt x="506" y="399"/>
                    </a:lnTo>
                    <a:lnTo>
                      <a:pt x="525" y="367"/>
                    </a:lnTo>
                    <a:lnTo>
                      <a:pt x="513" y="356"/>
                    </a:lnTo>
                    <a:lnTo>
                      <a:pt x="490" y="327"/>
                    </a:lnTo>
                    <a:lnTo>
                      <a:pt x="456" y="287"/>
                    </a:lnTo>
                    <a:lnTo>
                      <a:pt x="426" y="251"/>
                    </a:lnTo>
                    <a:lnTo>
                      <a:pt x="390" y="213"/>
                    </a:lnTo>
                    <a:lnTo>
                      <a:pt x="365" y="188"/>
                    </a:lnTo>
                    <a:lnTo>
                      <a:pt x="338" y="165"/>
                    </a:lnTo>
                    <a:lnTo>
                      <a:pt x="314" y="143"/>
                    </a:lnTo>
                    <a:lnTo>
                      <a:pt x="264" y="107"/>
                    </a:lnTo>
                    <a:lnTo>
                      <a:pt x="241" y="93"/>
                    </a:lnTo>
                    <a:lnTo>
                      <a:pt x="221" y="84"/>
                    </a:lnTo>
                    <a:lnTo>
                      <a:pt x="179" y="70"/>
                    </a:lnTo>
                    <a:lnTo>
                      <a:pt x="143" y="61"/>
                    </a:lnTo>
                    <a:lnTo>
                      <a:pt x="84" y="46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6" name="Freeform 156">
                <a:extLst>
                  <a:ext uri="{FF2B5EF4-FFF2-40B4-BE49-F238E27FC236}">
                    <a16:creationId xmlns:a16="http://schemas.microsoft.com/office/drawing/2014/main" id="{EDE9EF33-FA0B-4E91-B6BC-177A8996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2415"/>
                <a:ext cx="106" cy="147"/>
              </a:xfrm>
              <a:custGeom>
                <a:avLst/>
                <a:gdLst>
                  <a:gd name="T0" fmla="*/ 23 w 211"/>
                  <a:gd name="T1" fmla="*/ 0 h 295"/>
                  <a:gd name="T2" fmla="*/ 21 w 211"/>
                  <a:gd name="T3" fmla="*/ 27 h 295"/>
                  <a:gd name="T4" fmla="*/ 26 w 211"/>
                  <a:gd name="T5" fmla="*/ 54 h 295"/>
                  <a:gd name="T6" fmla="*/ 31 w 211"/>
                  <a:gd name="T7" fmla="*/ 68 h 295"/>
                  <a:gd name="T8" fmla="*/ 41 w 211"/>
                  <a:gd name="T9" fmla="*/ 84 h 295"/>
                  <a:gd name="T10" fmla="*/ 51 w 211"/>
                  <a:gd name="T11" fmla="*/ 96 h 295"/>
                  <a:gd name="T12" fmla="*/ 63 w 211"/>
                  <a:gd name="T13" fmla="*/ 105 h 295"/>
                  <a:gd name="T14" fmla="*/ 73 w 211"/>
                  <a:gd name="T15" fmla="*/ 113 h 295"/>
                  <a:gd name="T16" fmla="*/ 84 w 211"/>
                  <a:gd name="T17" fmla="*/ 117 h 295"/>
                  <a:gd name="T18" fmla="*/ 106 w 211"/>
                  <a:gd name="T19" fmla="*/ 123 h 295"/>
                  <a:gd name="T20" fmla="*/ 103 w 211"/>
                  <a:gd name="T21" fmla="*/ 147 h 295"/>
                  <a:gd name="T22" fmla="*/ 64 w 211"/>
                  <a:gd name="T23" fmla="*/ 135 h 295"/>
                  <a:gd name="T24" fmla="*/ 49 w 211"/>
                  <a:gd name="T25" fmla="*/ 127 h 295"/>
                  <a:gd name="T26" fmla="*/ 33 w 211"/>
                  <a:gd name="T27" fmla="*/ 117 h 295"/>
                  <a:gd name="T28" fmla="*/ 19 w 211"/>
                  <a:gd name="T29" fmla="*/ 104 h 295"/>
                  <a:gd name="T30" fmla="*/ 10 w 211"/>
                  <a:gd name="T31" fmla="*/ 86 h 295"/>
                  <a:gd name="T32" fmla="*/ 0 w 211"/>
                  <a:gd name="T33" fmla="*/ 53 h 295"/>
                  <a:gd name="T34" fmla="*/ 1 w 211"/>
                  <a:gd name="T35" fmla="*/ 27 h 295"/>
                  <a:gd name="T36" fmla="*/ 5 w 211"/>
                  <a:gd name="T37" fmla="*/ 10 h 295"/>
                  <a:gd name="T38" fmla="*/ 8 w 211"/>
                  <a:gd name="T39" fmla="*/ 5 h 295"/>
                  <a:gd name="T40" fmla="*/ 23 w 211"/>
                  <a:gd name="T41" fmla="*/ 0 h 295"/>
                  <a:gd name="T42" fmla="*/ 23 w 211"/>
                  <a:gd name="T43" fmla="*/ 0 h 2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1" h="295">
                    <a:moveTo>
                      <a:pt x="45" y="0"/>
                    </a:moveTo>
                    <a:lnTo>
                      <a:pt x="42" y="55"/>
                    </a:lnTo>
                    <a:lnTo>
                      <a:pt x="51" y="109"/>
                    </a:lnTo>
                    <a:lnTo>
                      <a:pt x="62" y="137"/>
                    </a:lnTo>
                    <a:lnTo>
                      <a:pt x="81" y="168"/>
                    </a:lnTo>
                    <a:lnTo>
                      <a:pt x="102" y="192"/>
                    </a:lnTo>
                    <a:lnTo>
                      <a:pt x="125" y="211"/>
                    </a:lnTo>
                    <a:lnTo>
                      <a:pt x="146" y="227"/>
                    </a:lnTo>
                    <a:lnTo>
                      <a:pt x="167" y="234"/>
                    </a:lnTo>
                    <a:lnTo>
                      <a:pt x="211" y="247"/>
                    </a:lnTo>
                    <a:lnTo>
                      <a:pt x="205" y="295"/>
                    </a:lnTo>
                    <a:lnTo>
                      <a:pt x="127" y="270"/>
                    </a:lnTo>
                    <a:lnTo>
                      <a:pt x="97" y="255"/>
                    </a:lnTo>
                    <a:lnTo>
                      <a:pt x="66" y="234"/>
                    </a:lnTo>
                    <a:lnTo>
                      <a:pt x="38" y="208"/>
                    </a:lnTo>
                    <a:lnTo>
                      <a:pt x="19" y="173"/>
                    </a:lnTo>
                    <a:lnTo>
                      <a:pt x="0" y="107"/>
                    </a:lnTo>
                    <a:lnTo>
                      <a:pt x="2" y="55"/>
                    </a:lnTo>
                    <a:lnTo>
                      <a:pt x="9" y="21"/>
                    </a:lnTo>
                    <a:lnTo>
                      <a:pt x="15" y="1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7" name="Freeform 157">
                <a:extLst>
                  <a:ext uri="{FF2B5EF4-FFF2-40B4-BE49-F238E27FC236}">
                    <a16:creationId xmlns:a16="http://schemas.microsoft.com/office/drawing/2014/main" id="{3B6C8FDA-CCF7-4578-9D46-5E59B5BA5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" y="2620"/>
                <a:ext cx="53" cy="51"/>
              </a:xfrm>
              <a:custGeom>
                <a:avLst/>
                <a:gdLst>
                  <a:gd name="T0" fmla="*/ 0 w 107"/>
                  <a:gd name="T1" fmla="*/ 39 h 103"/>
                  <a:gd name="T2" fmla="*/ 2 w 107"/>
                  <a:gd name="T3" fmla="*/ 19 h 103"/>
                  <a:gd name="T4" fmla="*/ 8 w 107"/>
                  <a:gd name="T5" fmla="*/ 5 h 103"/>
                  <a:gd name="T6" fmla="*/ 13 w 107"/>
                  <a:gd name="T7" fmla="*/ 2 h 103"/>
                  <a:gd name="T8" fmla="*/ 20 w 107"/>
                  <a:gd name="T9" fmla="*/ 0 h 103"/>
                  <a:gd name="T10" fmla="*/ 47 w 107"/>
                  <a:gd name="T11" fmla="*/ 4 h 103"/>
                  <a:gd name="T12" fmla="*/ 53 w 107"/>
                  <a:gd name="T13" fmla="*/ 12 h 103"/>
                  <a:gd name="T14" fmla="*/ 50 w 107"/>
                  <a:gd name="T15" fmla="*/ 27 h 103"/>
                  <a:gd name="T16" fmla="*/ 43 w 107"/>
                  <a:gd name="T17" fmla="*/ 40 h 103"/>
                  <a:gd name="T18" fmla="*/ 35 w 107"/>
                  <a:gd name="T19" fmla="*/ 45 h 103"/>
                  <a:gd name="T20" fmla="*/ 26 w 107"/>
                  <a:gd name="T21" fmla="*/ 46 h 103"/>
                  <a:gd name="T22" fmla="*/ 31 w 107"/>
                  <a:gd name="T23" fmla="*/ 20 h 103"/>
                  <a:gd name="T24" fmla="*/ 13 w 107"/>
                  <a:gd name="T25" fmla="*/ 22 h 103"/>
                  <a:gd name="T26" fmla="*/ 9 w 107"/>
                  <a:gd name="T27" fmla="*/ 51 h 103"/>
                  <a:gd name="T28" fmla="*/ 0 w 107"/>
                  <a:gd name="T29" fmla="*/ 39 h 103"/>
                  <a:gd name="T30" fmla="*/ 0 w 107"/>
                  <a:gd name="T31" fmla="*/ 39 h 1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7" h="103">
                    <a:moveTo>
                      <a:pt x="0" y="78"/>
                    </a:moveTo>
                    <a:lnTo>
                      <a:pt x="4" y="38"/>
                    </a:lnTo>
                    <a:lnTo>
                      <a:pt x="17" y="11"/>
                    </a:lnTo>
                    <a:lnTo>
                      <a:pt x="27" y="4"/>
                    </a:lnTo>
                    <a:lnTo>
                      <a:pt x="40" y="0"/>
                    </a:lnTo>
                    <a:lnTo>
                      <a:pt x="95" y="9"/>
                    </a:lnTo>
                    <a:lnTo>
                      <a:pt x="107" y="25"/>
                    </a:lnTo>
                    <a:lnTo>
                      <a:pt x="101" y="55"/>
                    </a:lnTo>
                    <a:lnTo>
                      <a:pt x="86" y="80"/>
                    </a:lnTo>
                    <a:lnTo>
                      <a:pt x="70" y="91"/>
                    </a:lnTo>
                    <a:lnTo>
                      <a:pt x="53" y="93"/>
                    </a:lnTo>
                    <a:lnTo>
                      <a:pt x="63" y="40"/>
                    </a:lnTo>
                    <a:lnTo>
                      <a:pt x="27" y="44"/>
                    </a:lnTo>
                    <a:lnTo>
                      <a:pt x="19" y="10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8" name="Freeform 158">
                <a:extLst>
                  <a:ext uri="{FF2B5EF4-FFF2-40B4-BE49-F238E27FC236}">
                    <a16:creationId xmlns:a16="http://schemas.microsoft.com/office/drawing/2014/main" id="{A0015E94-CEE1-4ACB-9FB7-3447AEE10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2667"/>
                <a:ext cx="417" cy="145"/>
              </a:xfrm>
              <a:custGeom>
                <a:avLst/>
                <a:gdLst>
                  <a:gd name="T0" fmla="*/ 0 w 833"/>
                  <a:gd name="T1" fmla="*/ 0 h 291"/>
                  <a:gd name="T2" fmla="*/ 27 w 833"/>
                  <a:gd name="T3" fmla="*/ 140 h 291"/>
                  <a:gd name="T4" fmla="*/ 84 w 833"/>
                  <a:gd name="T5" fmla="*/ 145 h 291"/>
                  <a:gd name="T6" fmla="*/ 171 w 833"/>
                  <a:gd name="T7" fmla="*/ 142 h 291"/>
                  <a:gd name="T8" fmla="*/ 228 w 833"/>
                  <a:gd name="T9" fmla="*/ 133 h 291"/>
                  <a:gd name="T10" fmla="*/ 271 w 833"/>
                  <a:gd name="T11" fmla="*/ 117 h 291"/>
                  <a:gd name="T12" fmla="*/ 304 w 833"/>
                  <a:gd name="T13" fmla="*/ 104 h 291"/>
                  <a:gd name="T14" fmla="*/ 336 w 833"/>
                  <a:gd name="T15" fmla="*/ 91 h 291"/>
                  <a:gd name="T16" fmla="*/ 363 w 833"/>
                  <a:gd name="T17" fmla="*/ 77 h 291"/>
                  <a:gd name="T18" fmla="*/ 386 w 833"/>
                  <a:gd name="T19" fmla="*/ 64 h 291"/>
                  <a:gd name="T20" fmla="*/ 402 w 833"/>
                  <a:gd name="T21" fmla="*/ 55 h 291"/>
                  <a:gd name="T22" fmla="*/ 417 w 833"/>
                  <a:gd name="T23" fmla="*/ 45 h 291"/>
                  <a:gd name="T24" fmla="*/ 399 w 833"/>
                  <a:gd name="T25" fmla="*/ 30 h 291"/>
                  <a:gd name="T26" fmla="*/ 391 w 833"/>
                  <a:gd name="T27" fmla="*/ 34 h 291"/>
                  <a:gd name="T28" fmla="*/ 368 w 833"/>
                  <a:gd name="T29" fmla="*/ 44 h 291"/>
                  <a:gd name="T30" fmla="*/ 353 w 833"/>
                  <a:gd name="T31" fmla="*/ 51 h 291"/>
                  <a:gd name="T32" fmla="*/ 335 w 833"/>
                  <a:gd name="T33" fmla="*/ 59 h 291"/>
                  <a:gd name="T34" fmla="*/ 295 w 833"/>
                  <a:gd name="T35" fmla="*/ 75 h 291"/>
                  <a:gd name="T36" fmla="*/ 254 w 833"/>
                  <a:gd name="T37" fmla="*/ 92 h 291"/>
                  <a:gd name="T38" fmla="*/ 213 w 833"/>
                  <a:gd name="T39" fmla="*/ 107 h 291"/>
                  <a:gd name="T40" fmla="*/ 178 w 833"/>
                  <a:gd name="T41" fmla="*/ 118 h 291"/>
                  <a:gd name="T42" fmla="*/ 138 w 833"/>
                  <a:gd name="T43" fmla="*/ 122 h 291"/>
                  <a:gd name="T44" fmla="*/ 87 w 833"/>
                  <a:gd name="T45" fmla="*/ 120 h 291"/>
                  <a:gd name="T46" fmla="*/ 61 w 833"/>
                  <a:gd name="T47" fmla="*/ 115 h 291"/>
                  <a:gd name="T48" fmla="*/ 18 w 833"/>
                  <a:gd name="T49" fmla="*/ 10 h 291"/>
                  <a:gd name="T50" fmla="*/ 0 w 833"/>
                  <a:gd name="T51" fmla="*/ 0 h 291"/>
                  <a:gd name="T52" fmla="*/ 0 w 833"/>
                  <a:gd name="T53" fmla="*/ 0 h 29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833" h="291">
                    <a:moveTo>
                      <a:pt x="0" y="0"/>
                    </a:moveTo>
                    <a:lnTo>
                      <a:pt x="53" y="280"/>
                    </a:lnTo>
                    <a:lnTo>
                      <a:pt x="167" y="291"/>
                    </a:lnTo>
                    <a:lnTo>
                      <a:pt x="342" y="285"/>
                    </a:lnTo>
                    <a:lnTo>
                      <a:pt x="456" y="266"/>
                    </a:lnTo>
                    <a:lnTo>
                      <a:pt x="542" y="234"/>
                    </a:lnTo>
                    <a:lnTo>
                      <a:pt x="608" y="209"/>
                    </a:lnTo>
                    <a:lnTo>
                      <a:pt x="671" y="183"/>
                    </a:lnTo>
                    <a:lnTo>
                      <a:pt x="726" y="154"/>
                    </a:lnTo>
                    <a:lnTo>
                      <a:pt x="772" y="129"/>
                    </a:lnTo>
                    <a:lnTo>
                      <a:pt x="804" y="110"/>
                    </a:lnTo>
                    <a:lnTo>
                      <a:pt x="833" y="91"/>
                    </a:lnTo>
                    <a:lnTo>
                      <a:pt x="798" y="61"/>
                    </a:lnTo>
                    <a:lnTo>
                      <a:pt x="781" y="69"/>
                    </a:lnTo>
                    <a:lnTo>
                      <a:pt x="736" y="89"/>
                    </a:lnTo>
                    <a:lnTo>
                      <a:pt x="705" y="103"/>
                    </a:lnTo>
                    <a:lnTo>
                      <a:pt x="669" y="118"/>
                    </a:lnTo>
                    <a:lnTo>
                      <a:pt x="589" y="150"/>
                    </a:lnTo>
                    <a:lnTo>
                      <a:pt x="507" y="184"/>
                    </a:lnTo>
                    <a:lnTo>
                      <a:pt x="426" y="215"/>
                    </a:lnTo>
                    <a:lnTo>
                      <a:pt x="355" y="236"/>
                    </a:lnTo>
                    <a:lnTo>
                      <a:pt x="276" y="245"/>
                    </a:lnTo>
                    <a:lnTo>
                      <a:pt x="173" y="241"/>
                    </a:lnTo>
                    <a:lnTo>
                      <a:pt x="122" y="230"/>
                    </a:lnTo>
                    <a:lnTo>
                      <a:pt x="3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19" name="Freeform 159">
                <a:extLst>
                  <a:ext uri="{FF2B5EF4-FFF2-40B4-BE49-F238E27FC236}">
                    <a16:creationId xmlns:a16="http://schemas.microsoft.com/office/drawing/2014/main" id="{02B9A8AB-7A97-4AD6-A8C1-511EBEA95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2776"/>
                <a:ext cx="86" cy="321"/>
              </a:xfrm>
              <a:custGeom>
                <a:avLst/>
                <a:gdLst>
                  <a:gd name="T0" fmla="*/ 60 w 171"/>
                  <a:gd name="T1" fmla="*/ 314 h 642"/>
                  <a:gd name="T2" fmla="*/ 24 w 171"/>
                  <a:gd name="T3" fmla="*/ 252 h 642"/>
                  <a:gd name="T4" fmla="*/ 41 w 171"/>
                  <a:gd name="T5" fmla="*/ 210 h 642"/>
                  <a:gd name="T6" fmla="*/ 52 w 171"/>
                  <a:gd name="T7" fmla="*/ 184 h 642"/>
                  <a:gd name="T8" fmla="*/ 63 w 171"/>
                  <a:gd name="T9" fmla="*/ 157 h 642"/>
                  <a:gd name="T10" fmla="*/ 72 w 171"/>
                  <a:gd name="T11" fmla="*/ 130 h 642"/>
                  <a:gd name="T12" fmla="*/ 85 w 171"/>
                  <a:gd name="T13" fmla="*/ 88 h 642"/>
                  <a:gd name="T14" fmla="*/ 86 w 171"/>
                  <a:gd name="T15" fmla="*/ 60 h 642"/>
                  <a:gd name="T16" fmla="*/ 82 w 171"/>
                  <a:gd name="T17" fmla="*/ 38 h 642"/>
                  <a:gd name="T18" fmla="*/ 74 w 171"/>
                  <a:gd name="T19" fmla="*/ 17 h 642"/>
                  <a:gd name="T20" fmla="*/ 61 w 171"/>
                  <a:gd name="T21" fmla="*/ 0 h 642"/>
                  <a:gd name="T22" fmla="*/ 47 w 171"/>
                  <a:gd name="T23" fmla="*/ 20 h 642"/>
                  <a:gd name="T24" fmla="*/ 57 w 171"/>
                  <a:gd name="T25" fmla="*/ 92 h 642"/>
                  <a:gd name="T26" fmla="*/ 43 w 171"/>
                  <a:gd name="T27" fmla="*/ 139 h 642"/>
                  <a:gd name="T28" fmla="*/ 33 w 171"/>
                  <a:gd name="T29" fmla="*/ 166 h 642"/>
                  <a:gd name="T30" fmla="*/ 15 w 171"/>
                  <a:gd name="T31" fmla="*/ 219 h 642"/>
                  <a:gd name="T32" fmla="*/ 0 w 171"/>
                  <a:gd name="T33" fmla="*/ 258 h 642"/>
                  <a:gd name="T34" fmla="*/ 48 w 171"/>
                  <a:gd name="T35" fmla="*/ 321 h 642"/>
                  <a:gd name="T36" fmla="*/ 60 w 171"/>
                  <a:gd name="T37" fmla="*/ 314 h 642"/>
                  <a:gd name="T38" fmla="*/ 60 w 171"/>
                  <a:gd name="T39" fmla="*/ 314 h 64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71" h="642">
                    <a:moveTo>
                      <a:pt x="120" y="627"/>
                    </a:moveTo>
                    <a:lnTo>
                      <a:pt x="47" y="503"/>
                    </a:lnTo>
                    <a:lnTo>
                      <a:pt x="82" y="420"/>
                    </a:lnTo>
                    <a:lnTo>
                      <a:pt x="103" y="368"/>
                    </a:lnTo>
                    <a:lnTo>
                      <a:pt x="125" y="313"/>
                    </a:lnTo>
                    <a:lnTo>
                      <a:pt x="144" y="260"/>
                    </a:lnTo>
                    <a:lnTo>
                      <a:pt x="169" y="176"/>
                    </a:lnTo>
                    <a:lnTo>
                      <a:pt x="171" y="119"/>
                    </a:lnTo>
                    <a:lnTo>
                      <a:pt x="163" y="76"/>
                    </a:lnTo>
                    <a:lnTo>
                      <a:pt x="148" y="34"/>
                    </a:lnTo>
                    <a:lnTo>
                      <a:pt x="122" y="0"/>
                    </a:lnTo>
                    <a:lnTo>
                      <a:pt x="93" y="40"/>
                    </a:lnTo>
                    <a:lnTo>
                      <a:pt x="114" y="184"/>
                    </a:lnTo>
                    <a:lnTo>
                      <a:pt x="85" y="277"/>
                    </a:lnTo>
                    <a:lnTo>
                      <a:pt x="66" y="332"/>
                    </a:lnTo>
                    <a:lnTo>
                      <a:pt x="30" y="437"/>
                    </a:lnTo>
                    <a:lnTo>
                      <a:pt x="0" y="515"/>
                    </a:lnTo>
                    <a:lnTo>
                      <a:pt x="95" y="642"/>
                    </a:lnTo>
                    <a:lnTo>
                      <a:pt x="120" y="6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0" name="Freeform 160">
                <a:extLst>
                  <a:ext uri="{FF2B5EF4-FFF2-40B4-BE49-F238E27FC236}">
                    <a16:creationId xmlns:a16="http://schemas.microsoft.com/office/drawing/2014/main" id="{07932E7E-3DFE-4890-81CA-2154CBEE2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2671"/>
                <a:ext cx="156" cy="495"/>
              </a:xfrm>
              <a:custGeom>
                <a:avLst/>
                <a:gdLst>
                  <a:gd name="T0" fmla="*/ 137 w 312"/>
                  <a:gd name="T1" fmla="*/ 0 h 988"/>
                  <a:gd name="T2" fmla="*/ 107 w 312"/>
                  <a:gd name="T3" fmla="*/ 114 h 988"/>
                  <a:gd name="T4" fmla="*/ 91 w 312"/>
                  <a:gd name="T5" fmla="*/ 144 h 988"/>
                  <a:gd name="T6" fmla="*/ 74 w 312"/>
                  <a:gd name="T7" fmla="*/ 238 h 988"/>
                  <a:gd name="T8" fmla="*/ 73 w 312"/>
                  <a:gd name="T9" fmla="*/ 342 h 988"/>
                  <a:gd name="T10" fmla="*/ 60 w 312"/>
                  <a:gd name="T11" fmla="*/ 346 h 988"/>
                  <a:gd name="T12" fmla="*/ 49 w 312"/>
                  <a:gd name="T13" fmla="*/ 353 h 988"/>
                  <a:gd name="T14" fmla="*/ 35 w 312"/>
                  <a:gd name="T15" fmla="*/ 362 h 988"/>
                  <a:gd name="T16" fmla="*/ 21 w 312"/>
                  <a:gd name="T17" fmla="*/ 373 h 988"/>
                  <a:gd name="T18" fmla="*/ 10 w 312"/>
                  <a:gd name="T19" fmla="*/ 387 h 988"/>
                  <a:gd name="T20" fmla="*/ 0 w 312"/>
                  <a:gd name="T21" fmla="*/ 422 h 988"/>
                  <a:gd name="T22" fmla="*/ 2 w 312"/>
                  <a:gd name="T23" fmla="*/ 440 h 988"/>
                  <a:gd name="T24" fmla="*/ 8 w 312"/>
                  <a:gd name="T25" fmla="*/ 455 h 988"/>
                  <a:gd name="T26" fmla="*/ 25 w 312"/>
                  <a:gd name="T27" fmla="*/ 478 h 988"/>
                  <a:gd name="T28" fmla="*/ 33 w 312"/>
                  <a:gd name="T29" fmla="*/ 485 h 988"/>
                  <a:gd name="T30" fmla="*/ 40 w 312"/>
                  <a:gd name="T31" fmla="*/ 491 h 988"/>
                  <a:gd name="T32" fmla="*/ 47 w 312"/>
                  <a:gd name="T33" fmla="*/ 495 h 988"/>
                  <a:gd name="T34" fmla="*/ 63 w 312"/>
                  <a:gd name="T35" fmla="*/ 485 h 988"/>
                  <a:gd name="T36" fmla="*/ 55 w 312"/>
                  <a:gd name="T37" fmla="*/ 481 h 988"/>
                  <a:gd name="T38" fmla="*/ 39 w 312"/>
                  <a:gd name="T39" fmla="*/ 468 h 988"/>
                  <a:gd name="T40" fmla="*/ 31 w 312"/>
                  <a:gd name="T41" fmla="*/ 459 h 988"/>
                  <a:gd name="T42" fmla="*/ 23 w 312"/>
                  <a:gd name="T43" fmla="*/ 447 h 988"/>
                  <a:gd name="T44" fmla="*/ 17 w 312"/>
                  <a:gd name="T45" fmla="*/ 420 h 988"/>
                  <a:gd name="T46" fmla="*/ 20 w 312"/>
                  <a:gd name="T47" fmla="*/ 405 h 988"/>
                  <a:gd name="T48" fmla="*/ 29 w 312"/>
                  <a:gd name="T49" fmla="*/ 393 h 988"/>
                  <a:gd name="T50" fmla="*/ 40 w 312"/>
                  <a:gd name="T51" fmla="*/ 383 h 988"/>
                  <a:gd name="T52" fmla="*/ 55 w 312"/>
                  <a:gd name="T53" fmla="*/ 374 h 988"/>
                  <a:gd name="T54" fmla="*/ 78 w 312"/>
                  <a:gd name="T55" fmla="*/ 362 h 988"/>
                  <a:gd name="T56" fmla="*/ 90 w 312"/>
                  <a:gd name="T57" fmla="*/ 359 h 988"/>
                  <a:gd name="T58" fmla="*/ 93 w 312"/>
                  <a:gd name="T59" fmla="*/ 271 h 988"/>
                  <a:gd name="T60" fmla="*/ 99 w 312"/>
                  <a:gd name="T61" fmla="*/ 202 h 988"/>
                  <a:gd name="T62" fmla="*/ 104 w 312"/>
                  <a:gd name="T63" fmla="*/ 174 h 988"/>
                  <a:gd name="T64" fmla="*/ 110 w 312"/>
                  <a:gd name="T65" fmla="*/ 154 h 988"/>
                  <a:gd name="T66" fmla="*/ 135 w 312"/>
                  <a:gd name="T67" fmla="*/ 106 h 988"/>
                  <a:gd name="T68" fmla="*/ 156 w 312"/>
                  <a:gd name="T69" fmla="*/ 10 h 988"/>
                  <a:gd name="T70" fmla="*/ 137 w 312"/>
                  <a:gd name="T71" fmla="*/ 0 h 988"/>
                  <a:gd name="T72" fmla="*/ 137 w 312"/>
                  <a:gd name="T73" fmla="*/ 0 h 98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12" h="988">
                    <a:moveTo>
                      <a:pt x="274" y="0"/>
                    </a:moveTo>
                    <a:lnTo>
                      <a:pt x="213" y="228"/>
                    </a:lnTo>
                    <a:lnTo>
                      <a:pt x="181" y="287"/>
                    </a:lnTo>
                    <a:lnTo>
                      <a:pt x="147" y="475"/>
                    </a:lnTo>
                    <a:lnTo>
                      <a:pt x="145" y="682"/>
                    </a:lnTo>
                    <a:lnTo>
                      <a:pt x="120" y="691"/>
                    </a:lnTo>
                    <a:lnTo>
                      <a:pt x="97" y="705"/>
                    </a:lnTo>
                    <a:lnTo>
                      <a:pt x="69" y="722"/>
                    </a:lnTo>
                    <a:lnTo>
                      <a:pt x="42" y="745"/>
                    </a:lnTo>
                    <a:lnTo>
                      <a:pt x="19" y="773"/>
                    </a:lnTo>
                    <a:lnTo>
                      <a:pt x="0" y="842"/>
                    </a:lnTo>
                    <a:lnTo>
                      <a:pt x="4" y="878"/>
                    </a:lnTo>
                    <a:lnTo>
                      <a:pt x="15" y="908"/>
                    </a:lnTo>
                    <a:lnTo>
                      <a:pt x="50" y="954"/>
                    </a:lnTo>
                    <a:lnTo>
                      <a:pt x="65" y="969"/>
                    </a:lnTo>
                    <a:lnTo>
                      <a:pt x="80" y="980"/>
                    </a:lnTo>
                    <a:lnTo>
                      <a:pt x="93" y="988"/>
                    </a:lnTo>
                    <a:lnTo>
                      <a:pt x="126" y="969"/>
                    </a:lnTo>
                    <a:lnTo>
                      <a:pt x="110" y="961"/>
                    </a:lnTo>
                    <a:lnTo>
                      <a:pt x="78" y="935"/>
                    </a:lnTo>
                    <a:lnTo>
                      <a:pt x="61" y="916"/>
                    </a:lnTo>
                    <a:lnTo>
                      <a:pt x="46" y="893"/>
                    </a:lnTo>
                    <a:lnTo>
                      <a:pt x="33" y="838"/>
                    </a:lnTo>
                    <a:lnTo>
                      <a:pt x="40" y="809"/>
                    </a:lnTo>
                    <a:lnTo>
                      <a:pt x="57" y="785"/>
                    </a:lnTo>
                    <a:lnTo>
                      <a:pt x="80" y="764"/>
                    </a:lnTo>
                    <a:lnTo>
                      <a:pt x="109" y="747"/>
                    </a:lnTo>
                    <a:lnTo>
                      <a:pt x="156" y="722"/>
                    </a:lnTo>
                    <a:lnTo>
                      <a:pt x="179" y="716"/>
                    </a:lnTo>
                    <a:lnTo>
                      <a:pt x="185" y="541"/>
                    </a:lnTo>
                    <a:lnTo>
                      <a:pt x="198" y="404"/>
                    </a:lnTo>
                    <a:lnTo>
                      <a:pt x="207" y="347"/>
                    </a:lnTo>
                    <a:lnTo>
                      <a:pt x="219" y="308"/>
                    </a:lnTo>
                    <a:lnTo>
                      <a:pt x="270" y="212"/>
                    </a:lnTo>
                    <a:lnTo>
                      <a:pt x="312" y="19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1" name="Freeform 161">
                <a:extLst>
                  <a:ext uri="{FF2B5EF4-FFF2-40B4-BE49-F238E27FC236}">
                    <a16:creationId xmlns:a16="http://schemas.microsoft.com/office/drawing/2014/main" id="{B7942009-AD31-49B7-86B3-313AF9CA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2477"/>
                <a:ext cx="44" cy="40"/>
              </a:xfrm>
              <a:custGeom>
                <a:avLst/>
                <a:gdLst>
                  <a:gd name="T0" fmla="*/ 9 w 87"/>
                  <a:gd name="T1" fmla="*/ 7 h 80"/>
                  <a:gd name="T2" fmla="*/ 30 w 87"/>
                  <a:gd name="T3" fmla="*/ 0 h 80"/>
                  <a:gd name="T4" fmla="*/ 44 w 87"/>
                  <a:gd name="T5" fmla="*/ 19 h 80"/>
                  <a:gd name="T6" fmla="*/ 26 w 87"/>
                  <a:gd name="T7" fmla="*/ 40 h 80"/>
                  <a:gd name="T8" fmla="*/ 10 w 87"/>
                  <a:gd name="T9" fmla="*/ 35 h 80"/>
                  <a:gd name="T10" fmla="*/ 0 w 87"/>
                  <a:gd name="T11" fmla="*/ 24 h 80"/>
                  <a:gd name="T12" fmla="*/ 9 w 87"/>
                  <a:gd name="T13" fmla="*/ 7 h 80"/>
                  <a:gd name="T14" fmla="*/ 9 w 87"/>
                  <a:gd name="T15" fmla="*/ 7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80">
                    <a:moveTo>
                      <a:pt x="17" y="13"/>
                    </a:moveTo>
                    <a:lnTo>
                      <a:pt x="59" y="0"/>
                    </a:lnTo>
                    <a:lnTo>
                      <a:pt x="87" y="38"/>
                    </a:lnTo>
                    <a:lnTo>
                      <a:pt x="51" y="80"/>
                    </a:lnTo>
                    <a:lnTo>
                      <a:pt x="19" y="70"/>
                    </a:lnTo>
                    <a:lnTo>
                      <a:pt x="0" y="47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2" name="Freeform 162">
                <a:extLst>
                  <a:ext uri="{FF2B5EF4-FFF2-40B4-BE49-F238E27FC236}">
                    <a16:creationId xmlns:a16="http://schemas.microsoft.com/office/drawing/2014/main" id="{C2B88CFD-9FCE-448A-87FC-EAA741349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2537"/>
                <a:ext cx="180" cy="454"/>
              </a:xfrm>
              <a:custGeom>
                <a:avLst/>
                <a:gdLst>
                  <a:gd name="T0" fmla="*/ 10 w 359"/>
                  <a:gd name="T1" fmla="*/ 0 h 906"/>
                  <a:gd name="T2" fmla="*/ 21 w 359"/>
                  <a:gd name="T3" fmla="*/ 7 h 906"/>
                  <a:gd name="T4" fmla="*/ 35 w 359"/>
                  <a:gd name="T5" fmla="*/ 15 h 906"/>
                  <a:gd name="T6" fmla="*/ 48 w 359"/>
                  <a:gd name="T7" fmla="*/ 28 h 906"/>
                  <a:gd name="T8" fmla="*/ 64 w 359"/>
                  <a:gd name="T9" fmla="*/ 43 h 906"/>
                  <a:gd name="T10" fmla="*/ 79 w 359"/>
                  <a:gd name="T11" fmla="*/ 62 h 906"/>
                  <a:gd name="T12" fmla="*/ 93 w 359"/>
                  <a:gd name="T13" fmla="*/ 84 h 906"/>
                  <a:gd name="T14" fmla="*/ 100 w 359"/>
                  <a:gd name="T15" fmla="*/ 112 h 906"/>
                  <a:gd name="T16" fmla="*/ 110 w 359"/>
                  <a:gd name="T17" fmla="*/ 165 h 906"/>
                  <a:gd name="T18" fmla="*/ 113 w 359"/>
                  <a:gd name="T19" fmla="*/ 236 h 906"/>
                  <a:gd name="T20" fmla="*/ 114 w 359"/>
                  <a:gd name="T21" fmla="*/ 303 h 906"/>
                  <a:gd name="T22" fmla="*/ 180 w 359"/>
                  <a:gd name="T23" fmla="*/ 372 h 906"/>
                  <a:gd name="T24" fmla="*/ 150 w 359"/>
                  <a:gd name="T25" fmla="*/ 447 h 906"/>
                  <a:gd name="T26" fmla="*/ 138 w 359"/>
                  <a:gd name="T27" fmla="*/ 454 h 906"/>
                  <a:gd name="T28" fmla="*/ 151 w 359"/>
                  <a:gd name="T29" fmla="*/ 382 h 906"/>
                  <a:gd name="T30" fmla="*/ 93 w 359"/>
                  <a:gd name="T31" fmla="*/ 310 h 906"/>
                  <a:gd name="T32" fmla="*/ 91 w 359"/>
                  <a:gd name="T33" fmla="*/ 279 h 906"/>
                  <a:gd name="T34" fmla="*/ 82 w 359"/>
                  <a:gd name="T35" fmla="*/ 208 h 906"/>
                  <a:gd name="T36" fmla="*/ 76 w 359"/>
                  <a:gd name="T37" fmla="*/ 167 h 906"/>
                  <a:gd name="T38" fmla="*/ 70 w 359"/>
                  <a:gd name="T39" fmla="*/ 130 h 906"/>
                  <a:gd name="T40" fmla="*/ 62 w 359"/>
                  <a:gd name="T41" fmla="*/ 98 h 906"/>
                  <a:gd name="T42" fmla="*/ 53 w 359"/>
                  <a:gd name="T43" fmla="*/ 77 h 906"/>
                  <a:gd name="T44" fmla="*/ 35 w 359"/>
                  <a:gd name="T45" fmla="*/ 52 h 906"/>
                  <a:gd name="T46" fmla="*/ 17 w 359"/>
                  <a:gd name="T47" fmla="*/ 34 h 906"/>
                  <a:gd name="T48" fmla="*/ 11 w 359"/>
                  <a:gd name="T49" fmla="*/ 28 h 906"/>
                  <a:gd name="T50" fmla="*/ 0 w 359"/>
                  <a:gd name="T51" fmla="*/ 20 h 906"/>
                  <a:gd name="T52" fmla="*/ 10 w 359"/>
                  <a:gd name="T53" fmla="*/ 0 h 906"/>
                  <a:gd name="T54" fmla="*/ 10 w 359"/>
                  <a:gd name="T55" fmla="*/ 0 h 90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59" h="906">
                    <a:moveTo>
                      <a:pt x="19" y="0"/>
                    </a:moveTo>
                    <a:lnTo>
                      <a:pt x="42" y="13"/>
                    </a:lnTo>
                    <a:lnTo>
                      <a:pt x="69" y="30"/>
                    </a:lnTo>
                    <a:lnTo>
                      <a:pt x="95" y="55"/>
                    </a:lnTo>
                    <a:lnTo>
                      <a:pt x="128" y="85"/>
                    </a:lnTo>
                    <a:lnTo>
                      <a:pt x="158" y="123"/>
                    </a:lnTo>
                    <a:lnTo>
                      <a:pt x="185" y="167"/>
                    </a:lnTo>
                    <a:lnTo>
                      <a:pt x="200" y="224"/>
                    </a:lnTo>
                    <a:lnTo>
                      <a:pt x="219" y="330"/>
                    </a:lnTo>
                    <a:lnTo>
                      <a:pt x="226" y="471"/>
                    </a:lnTo>
                    <a:lnTo>
                      <a:pt x="228" y="604"/>
                    </a:lnTo>
                    <a:lnTo>
                      <a:pt x="359" y="743"/>
                    </a:lnTo>
                    <a:lnTo>
                      <a:pt x="300" y="893"/>
                    </a:lnTo>
                    <a:lnTo>
                      <a:pt x="276" y="906"/>
                    </a:lnTo>
                    <a:lnTo>
                      <a:pt x="302" y="762"/>
                    </a:lnTo>
                    <a:lnTo>
                      <a:pt x="185" y="619"/>
                    </a:lnTo>
                    <a:lnTo>
                      <a:pt x="181" y="557"/>
                    </a:lnTo>
                    <a:lnTo>
                      <a:pt x="164" y="416"/>
                    </a:lnTo>
                    <a:lnTo>
                      <a:pt x="152" y="334"/>
                    </a:lnTo>
                    <a:lnTo>
                      <a:pt x="139" y="260"/>
                    </a:lnTo>
                    <a:lnTo>
                      <a:pt x="124" y="195"/>
                    </a:lnTo>
                    <a:lnTo>
                      <a:pt x="105" y="154"/>
                    </a:lnTo>
                    <a:lnTo>
                      <a:pt x="69" y="104"/>
                    </a:lnTo>
                    <a:lnTo>
                      <a:pt x="34" y="68"/>
                    </a:lnTo>
                    <a:lnTo>
                      <a:pt x="21" y="55"/>
                    </a:lnTo>
                    <a:lnTo>
                      <a:pt x="0" y="3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3" name="Freeform 163">
                <a:extLst>
                  <a:ext uri="{FF2B5EF4-FFF2-40B4-BE49-F238E27FC236}">
                    <a16:creationId xmlns:a16="http://schemas.microsoft.com/office/drawing/2014/main" id="{7698A8F6-BE3D-4AF9-950A-CBB6F6159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2613"/>
                <a:ext cx="115" cy="348"/>
              </a:xfrm>
              <a:custGeom>
                <a:avLst/>
                <a:gdLst>
                  <a:gd name="T0" fmla="*/ 23 w 230"/>
                  <a:gd name="T1" fmla="*/ 0 h 695"/>
                  <a:gd name="T2" fmla="*/ 30 w 230"/>
                  <a:gd name="T3" fmla="*/ 19 h 695"/>
                  <a:gd name="T4" fmla="*/ 36 w 230"/>
                  <a:gd name="T5" fmla="*/ 40 h 695"/>
                  <a:gd name="T6" fmla="*/ 44 w 230"/>
                  <a:gd name="T7" fmla="*/ 65 h 695"/>
                  <a:gd name="T8" fmla="*/ 55 w 230"/>
                  <a:gd name="T9" fmla="*/ 92 h 695"/>
                  <a:gd name="T10" fmla="*/ 64 w 230"/>
                  <a:gd name="T11" fmla="*/ 120 h 695"/>
                  <a:gd name="T12" fmla="*/ 75 w 230"/>
                  <a:gd name="T13" fmla="*/ 146 h 695"/>
                  <a:gd name="T14" fmla="*/ 86 w 230"/>
                  <a:gd name="T15" fmla="*/ 167 h 695"/>
                  <a:gd name="T16" fmla="*/ 99 w 230"/>
                  <a:gd name="T17" fmla="*/ 209 h 695"/>
                  <a:gd name="T18" fmla="*/ 100 w 230"/>
                  <a:gd name="T19" fmla="*/ 251 h 695"/>
                  <a:gd name="T20" fmla="*/ 95 w 230"/>
                  <a:gd name="T21" fmla="*/ 298 h 695"/>
                  <a:gd name="T22" fmla="*/ 115 w 230"/>
                  <a:gd name="T23" fmla="*/ 341 h 695"/>
                  <a:gd name="T24" fmla="*/ 104 w 230"/>
                  <a:gd name="T25" fmla="*/ 348 h 695"/>
                  <a:gd name="T26" fmla="*/ 76 w 230"/>
                  <a:gd name="T27" fmla="*/ 304 h 695"/>
                  <a:gd name="T28" fmla="*/ 86 w 230"/>
                  <a:gd name="T29" fmla="*/ 223 h 695"/>
                  <a:gd name="T30" fmla="*/ 77 w 230"/>
                  <a:gd name="T31" fmla="*/ 202 h 695"/>
                  <a:gd name="T32" fmla="*/ 68 w 230"/>
                  <a:gd name="T33" fmla="*/ 180 h 695"/>
                  <a:gd name="T34" fmla="*/ 57 w 230"/>
                  <a:gd name="T35" fmla="*/ 152 h 695"/>
                  <a:gd name="T36" fmla="*/ 44 w 230"/>
                  <a:gd name="T37" fmla="*/ 124 h 695"/>
                  <a:gd name="T38" fmla="*/ 33 w 230"/>
                  <a:gd name="T39" fmla="*/ 96 h 695"/>
                  <a:gd name="T40" fmla="*/ 22 w 230"/>
                  <a:gd name="T41" fmla="*/ 72 h 695"/>
                  <a:gd name="T42" fmla="*/ 16 w 230"/>
                  <a:gd name="T43" fmla="*/ 55 h 695"/>
                  <a:gd name="T44" fmla="*/ 0 w 230"/>
                  <a:gd name="T45" fmla="*/ 1 h 695"/>
                  <a:gd name="T46" fmla="*/ 23 w 230"/>
                  <a:gd name="T47" fmla="*/ 0 h 695"/>
                  <a:gd name="T48" fmla="*/ 23 w 230"/>
                  <a:gd name="T49" fmla="*/ 0 h 69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0" h="695">
                    <a:moveTo>
                      <a:pt x="46" y="0"/>
                    </a:moveTo>
                    <a:lnTo>
                      <a:pt x="59" y="38"/>
                    </a:lnTo>
                    <a:lnTo>
                      <a:pt x="71" y="79"/>
                    </a:lnTo>
                    <a:lnTo>
                      <a:pt x="88" y="129"/>
                    </a:lnTo>
                    <a:lnTo>
                      <a:pt x="109" y="184"/>
                    </a:lnTo>
                    <a:lnTo>
                      <a:pt x="128" y="239"/>
                    </a:lnTo>
                    <a:lnTo>
                      <a:pt x="149" y="292"/>
                    </a:lnTo>
                    <a:lnTo>
                      <a:pt x="171" y="334"/>
                    </a:lnTo>
                    <a:lnTo>
                      <a:pt x="198" y="418"/>
                    </a:lnTo>
                    <a:lnTo>
                      <a:pt x="200" y="501"/>
                    </a:lnTo>
                    <a:lnTo>
                      <a:pt x="190" y="595"/>
                    </a:lnTo>
                    <a:lnTo>
                      <a:pt x="230" y="682"/>
                    </a:lnTo>
                    <a:lnTo>
                      <a:pt x="208" y="695"/>
                    </a:lnTo>
                    <a:lnTo>
                      <a:pt x="151" y="608"/>
                    </a:lnTo>
                    <a:lnTo>
                      <a:pt x="171" y="446"/>
                    </a:lnTo>
                    <a:lnTo>
                      <a:pt x="154" y="403"/>
                    </a:lnTo>
                    <a:lnTo>
                      <a:pt x="135" y="359"/>
                    </a:lnTo>
                    <a:lnTo>
                      <a:pt x="113" y="304"/>
                    </a:lnTo>
                    <a:lnTo>
                      <a:pt x="88" y="247"/>
                    </a:lnTo>
                    <a:lnTo>
                      <a:pt x="65" y="192"/>
                    </a:lnTo>
                    <a:lnTo>
                      <a:pt x="44" y="144"/>
                    </a:lnTo>
                    <a:lnTo>
                      <a:pt x="31" y="110"/>
                    </a:lnTo>
                    <a:lnTo>
                      <a:pt x="0" y="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4" name="Freeform 164">
                <a:extLst>
                  <a:ext uri="{FF2B5EF4-FFF2-40B4-BE49-F238E27FC236}">
                    <a16:creationId xmlns:a16="http://schemas.microsoft.com/office/drawing/2014/main" id="{62963C1F-2602-439A-8EC1-243E662B4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" y="3074"/>
                <a:ext cx="61" cy="97"/>
              </a:xfrm>
              <a:custGeom>
                <a:avLst/>
                <a:gdLst>
                  <a:gd name="T0" fmla="*/ 56 w 122"/>
                  <a:gd name="T1" fmla="*/ 1 h 193"/>
                  <a:gd name="T2" fmla="*/ 40 w 122"/>
                  <a:gd name="T3" fmla="*/ 0 h 193"/>
                  <a:gd name="T4" fmla="*/ 23 w 122"/>
                  <a:gd name="T5" fmla="*/ 9 h 193"/>
                  <a:gd name="T6" fmla="*/ 15 w 122"/>
                  <a:gd name="T7" fmla="*/ 18 h 193"/>
                  <a:gd name="T8" fmla="*/ 6 w 122"/>
                  <a:gd name="T9" fmla="*/ 31 h 193"/>
                  <a:gd name="T10" fmla="*/ 0 w 122"/>
                  <a:gd name="T11" fmla="*/ 60 h 193"/>
                  <a:gd name="T12" fmla="*/ 6 w 122"/>
                  <a:gd name="T13" fmla="*/ 80 h 193"/>
                  <a:gd name="T14" fmla="*/ 11 w 122"/>
                  <a:gd name="T15" fmla="*/ 87 h 193"/>
                  <a:gd name="T16" fmla="*/ 16 w 122"/>
                  <a:gd name="T17" fmla="*/ 93 h 193"/>
                  <a:gd name="T18" fmla="*/ 22 w 122"/>
                  <a:gd name="T19" fmla="*/ 97 h 193"/>
                  <a:gd name="T20" fmla="*/ 34 w 122"/>
                  <a:gd name="T21" fmla="*/ 89 h 193"/>
                  <a:gd name="T22" fmla="*/ 30 w 122"/>
                  <a:gd name="T23" fmla="*/ 49 h 193"/>
                  <a:gd name="T24" fmla="*/ 48 w 122"/>
                  <a:gd name="T25" fmla="*/ 16 h 193"/>
                  <a:gd name="T26" fmla="*/ 54 w 122"/>
                  <a:gd name="T27" fmla="*/ 13 h 193"/>
                  <a:gd name="T28" fmla="*/ 61 w 122"/>
                  <a:gd name="T29" fmla="*/ 13 h 193"/>
                  <a:gd name="T30" fmla="*/ 56 w 122"/>
                  <a:gd name="T31" fmla="*/ 1 h 193"/>
                  <a:gd name="T32" fmla="*/ 56 w 122"/>
                  <a:gd name="T33" fmla="*/ 1 h 1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2" h="193">
                    <a:moveTo>
                      <a:pt x="112" y="1"/>
                    </a:moveTo>
                    <a:lnTo>
                      <a:pt x="80" y="0"/>
                    </a:lnTo>
                    <a:lnTo>
                      <a:pt x="46" y="17"/>
                    </a:lnTo>
                    <a:lnTo>
                      <a:pt x="30" y="36"/>
                    </a:lnTo>
                    <a:lnTo>
                      <a:pt x="11" y="62"/>
                    </a:lnTo>
                    <a:lnTo>
                      <a:pt x="0" y="119"/>
                    </a:lnTo>
                    <a:lnTo>
                      <a:pt x="11" y="159"/>
                    </a:lnTo>
                    <a:lnTo>
                      <a:pt x="21" y="174"/>
                    </a:lnTo>
                    <a:lnTo>
                      <a:pt x="32" y="186"/>
                    </a:lnTo>
                    <a:lnTo>
                      <a:pt x="44" y="193"/>
                    </a:lnTo>
                    <a:lnTo>
                      <a:pt x="68" y="178"/>
                    </a:lnTo>
                    <a:lnTo>
                      <a:pt x="59" y="98"/>
                    </a:lnTo>
                    <a:lnTo>
                      <a:pt x="95" y="32"/>
                    </a:lnTo>
                    <a:lnTo>
                      <a:pt x="108" y="26"/>
                    </a:lnTo>
                    <a:lnTo>
                      <a:pt x="122" y="2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5" name="Freeform 165">
                <a:extLst>
                  <a:ext uri="{FF2B5EF4-FFF2-40B4-BE49-F238E27FC236}">
                    <a16:creationId xmlns:a16="http://schemas.microsoft.com/office/drawing/2014/main" id="{C2EFD947-218F-4FE5-9680-51881E80A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3072"/>
                <a:ext cx="40" cy="81"/>
              </a:xfrm>
              <a:custGeom>
                <a:avLst/>
                <a:gdLst>
                  <a:gd name="T0" fmla="*/ 32 w 80"/>
                  <a:gd name="T1" fmla="*/ 7 h 161"/>
                  <a:gd name="T2" fmla="*/ 27 w 80"/>
                  <a:gd name="T3" fmla="*/ 57 h 161"/>
                  <a:gd name="T4" fmla="*/ 40 w 80"/>
                  <a:gd name="T5" fmla="*/ 81 h 161"/>
                  <a:gd name="T6" fmla="*/ 22 w 80"/>
                  <a:gd name="T7" fmla="*/ 80 h 161"/>
                  <a:gd name="T8" fmla="*/ 18 w 80"/>
                  <a:gd name="T9" fmla="*/ 75 h 161"/>
                  <a:gd name="T10" fmla="*/ 11 w 80"/>
                  <a:gd name="T11" fmla="*/ 65 h 161"/>
                  <a:gd name="T12" fmla="*/ 0 w 80"/>
                  <a:gd name="T13" fmla="*/ 38 h 161"/>
                  <a:gd name="T14" fmla="*/ 2 w 80"/>
                  <a:gd name="T15" fmla="*/ 12 h 161"/>
                  <a:gd name="T16" fmla="*/ 4 w 80"/>
                  <a:gd name="T17" fmla="*/ 0 h 161"/>
                  <a:gd name="T18" fmla="*/ 32 w 80"/>
                  <a:gd name="T19" fmla="*/ 7 h 161"/>
                  <a:gd name="T20" fmla="*/ 32 w 80"/>
                  <a:gd name="T21" fmla="*/ 7 h 16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0" h="161">
                    <a:moveTo>
                      <a:pt x="63" y="13"/>
                    </a:moveTo>
                    <a:lnTo>
                      <a:pt x="53" y="114"/>
                    </a:lnTo>
                    <a:lnTo>
                      <a:pt x="80" y="161"/>
                    </a:lnTo>
                    <a:lnTo>
                      <a:pt x="44" y="159"/>
                    </a:lnTo>
                    <a:lnTo>
                      <a:pt x="36" y="150"/>
                    </a:lnTo>
                    <a:lnTo>
                      <a:pt x="21" y="129"/>
                    </a:lnTo>
                    <a:lnTo>
                      <a:pt x="0" y="76"/>
                    </a:lnTo>
                    <a:lnTo>
                      <a:pt x="4" y="24"/>
                    </a:lnTo>
                    <a:lnTo>
                      <a:pt x="8" y="0"/>
                    </a:lnTo>
                    <a:lnTo>
                      <a:pt x="63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6" name="Freeform 166">
                <a:extLst>
                  <a:ext uri="{FF2B5EF4-FFF2-40B4-BE49-F238E27FC236}">
                    <a16:creationId xmlns:a16="http://schemas.microsoft.com/office/drawing/2014/main" id="{7C3FE7FE-62C2-4DD0-95EF-95D8D390D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6" y="2930"/>
                <a:ext cx="62" cy="83"/>
              </a:xfrm>
              <a:custGeom>
                <a:avLst/>
                <a:gdLst>
                  <a:gd name="T0" fmla="*/ 52 w 123"/>
                  <a:gd name="T1" fmla="*/ 0 h 167"/>
                  <a:gd name="T2" fmla="*/ 33 w 123"/>
                  <a:gd name="T3" fmla="*/ 55 h 167"/>
                  <a:gd name="T4" fmla="*/ 30 w 123"/>
                  <a:gd name="T5" fmla="*/ 58 h 167"/>
                  <a:gd name="T6" fmla="*/ 19 w 123"/>
                  <a:gd name="T7" fmla="*/ 57 h 167"/>
                  <a:gd name="T8" fmla="*/ 6 w 123"/>
                  <a:gd name="T9" fmla="*/ 39 h 167"/>
                  <a:gd name="T10" fmla="*/ 0 w 123"/>
                  <a:gd name="T11" fmla="*/ 43 h 167"/>
                  <a:gd name="T12" fmla="*/ 4 w 123"/>
                  <a:gd name="T13" fmla="*/ 64 h 167"/>
                  <a:gd name="T14" fmla="*/ 11 w 123"/>
                  <a:gd name="T15" fmla="*/ 77 h 167"/>
                  <a:gd name="T16" fmla="*/ 15 w 123"/>
                  <a:gd name="T17" fmla="*/ 82 h 167"/>
                  <a:gd name="T18" fmla="*/ 22 w 123"/>
                  <a:gd name="T19" fmla="*/ 83 h 167"/>
                  <a:gd name="T20" fmla="*/ 44 w 123"/>
                  <a:gd name="T21" fmla="*/ 76 h 167"/>
                  <a:gd name="T22" fmla="*/ 50 w 123"/>
                  <a:gd name="T23" fmla="*/ 69 h 167"/>
                  <a:gd name="T24" fmla="*/ 62 w 123"/>
                  <a:gd name="T25" fmla="*/ 5 h 167"/>
                  <a:gd name="T26" fmla="*/ 52 w 123"/>
                  <a:gd name="T27" fmla="*/ 0 h 167"/>
                  <a:gd name="T28" fmla="*/ 52 w 123"/>
                  <a:gd name="T29" fmla="*/ 0 h 16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3" h="167">
                    <a:moveTo>
                      <a:pt x="104" y="0"/>
                    </a:moveTo>
                    <a:lnTo>
                      <a:pt x="66" y="110"/>
                    </a:lnTo>
                    <a:lnTo>
                      <a:pt x="59" y="116"/>
                    </a:lnTo>
                    <a:lnTo>
                      <a:pt x="38" y="114"/>
                    </a:lnTo>
                    <a:lnTo>
                      <a:pt x="11" y="79"/>
                    </a:lnTo>
                    <a:lnTo>
                      <a:pt x="0" y="87"/>
                    </a:lnTo>
                    <a:lnTo>
                      <a:pt x="7" y="129"/>
                    </a:lnTo>
                    <a:lnTo>
                      <a:pt x="21" y="155"/>
                    </a:lnTo>
                    <a:lnTo>
                      <a:pt x="30" y="165"/>
                    </a:lnTo>
                    <a:lnTo>
                      <a:pt x="44" y="167"/>
                    </a:lnTo>
                    <a:lnTo>
                      <a:pt x="87" y="152"/>
                    </a:lnTo>
                    <a:lnTo>
                      <a:pt x="99" y="138"/>
                    </a:lnTo>
                    <a:lnTo>
                      <a:pt x="123" y="1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27" name="Freeform 167">
                <a:extLst>
                  <a:ext uri="{FF2B5EF4-FFF2-40B4-BE49-F238E27FC236}">
                    <a16:creationId xmlns:a16="http://schemas.microsoft.com/office/drawing/2014/main" id="{4EF182C5-6960-4F5C-B8E8-99DB8B65A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4" y="2933"/>
                <a:ext cx="24" cy="67"/>
              </a:xfrm>
              <a:custGeom>
                <a:avLst/>
                <a:gdLst>
                  <a:gd name="T0" fmla="*/ 10 w 47"/>
                  <a:gd name="T1" fmla="*/ 0 h 135"/>
                  <a:gd name="T2" fmla="*/ 0 w 47"/>
                  <a:gd name="T3" fmla="*/ 66 h 135"/>
                  <a:gd name="T4" fmla="*/ 9 w 47"/>
                  <a:gd name="T5" fmla="*/ 67 h 135"/>
                  <a:gd name="T6" fmla="*/ 24 w 47"/>
                  <a:gd name="T7" fmla="*/ 9 h 135"/>
                  <a:gd name="T8" fmla="*/ 10 w 47"/>
                  <a:gd name="T9" fmla="*/ 0 h 135"/>
                  <a:gd name="T10" fmla="*/ 10 w 47"/>
                  <a:gd name="T11" fmla="*/ 0 h 1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35">
                    <a:moveTo>
                      <a:pt x="19" y="0"/>
                    </a:moveTo>
                    <a:lnTo>
                      <a:pt x="0" y="133"/>
                    </a:lnTo>
                    <a:lnTo>
                      <a:pt x="17" y="135"/>
                    </a:lnTo>
                    <a:lnTo>
                      <a:pt x="47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71176" name="Group 168">
            <a:extLst>
              <a:ext uri="{FF2B5EF4-FFF2-40B4-BE49-F238E27FC236}">
                <a16:creationId xmlns:a16="http://schemas.microsoft.com/office/drawing/2014/main" id="{16E7A566-9CA9-41AF-B648-334996819420}"/>
              </a:ext>
            </a:extLst>
          </p:cNvPr>
          <p:cNvGrpSpPr>
            <a:grpSpLocks/>
          </p:cNvGrpSpPr>
          <p:nvPr/>
        </p:nvGrpSpPr>
        <p:grpSpPr bwMode="auto">
          <a:xfrm>
            <a:off x="2215908" y="2932114"/>
            <a:ext cx="4333875" cy="3544887"/>
            <a:chOff x="809" y="1847"/>
            <a:chExt cx="2730" cy="2233"/>
          </a:xfrm>
        </p:grpSpPr>
        <p:pic>
          <p:nvPicPr>
            <p:cNvPr id="4105" name="Picture 169" descr="an01124_">
              <a:extLst>
                <a:ext uri="{FF2B5EF4-FFF2-40B4-BE49-F238E27FC236}">
                  <a16:creationId xmlns:a16="http://schemas.microsoft.com/office/drawing/2014/main" id="{6916EF98-4B4A-40B9-AA02-A89CE987A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9" y="2855"/>
              <a:ext cx="680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70" descr="an02542_">
              <a:extLst>
                <a:ext uri="{FF2B5EF4-FFF2-40B4-BE49-F238E27FC236}">
                  <a16:creationId xmlns:a16="http://schemas.microsoft.com/office/drawing/2014/main" id="{738FF239-457C-4842-A925-454A620E8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" y="1847"/>
              <a:ext cx="816" cy="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71" descr="an02097_">
              <a:extLst>
                <a:ext uri="{FF2B5EF4-FFF2-40B4-BE49-F238E27FC236}">
                  <a16:creationId xmlns:a16="http://schemas.microsoft.com/office/drawing/2014/main" id="{412C0A3D-C662-4951-B7AC-4F03C15B6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" y="3239"/>
              <a:ext cx="719" cy="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Freeform 172">
              <a:extLst>
                <a:ext uri="{FF2B5EF4-FFF2-40B4-BE49-F238E27FC236}">
                  <a16:creationId xmlns:a16="http://schemas.microsoft.com/office/drawing/2014/main" id="{1FF26BAA-9C15-49BA-BCE7-4C96EA152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2032"/>
              <a:ext cx="1536" cy="224"/>
            </a:xfrm>
            <a:custGeom>
              <a:avLst/>
              <a:gdLst>
                <a:gd name="T0" fmla="*/ 1536 w 1536"/>
                <a:gd name="T1" fmla="*/ 224 h 224"/>
                <a:gd name="T2" fmla="*/ 624 w 1536"/>
                <a:gd name="T3" fmla="*/ 32 h 224"/>
                <a:gd name="T4" fmla="*/ 0 w 1536"/>
                <a:gd name="T5" fmla="*/ 32 h 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36" h="224">
                  <a:moveTo>
                    <a:pt x="1536" y="224"/>
                  </a:moveTo>
                  <a:cubicBezTo>
                    <a:pt x="1208" y="144"/>
                    <a:pt x="880" y="64"/>
                    <a:pt x="624" y="32"/>
                  </a:cubicBezTo>
                  <a:cubicBezTo>
                    <a:pt x="368" y="0"/>
                    <a:pt x="184" y="16"/>
                    <a:pt x="0" y="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9" name="Freeform 173">
              <a:extLst>
                <a:ext uri="{FF2B5EF4-FFF2-40B4-BE49-F238E27FC236}">
                  <a16:creationId xmlns:a16="http://schemas.microsoft.com/office/drawing/2014/main" id="{E25BF316-0699-40E2-807D-DDC2A0376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544"/>
              <a:ext cx="995" cy="289"/>
            </a:xfrm>
            <a:custGeom>
              <a:avLst/>
              <a:gdLst>
                <a:gd name="T0" fmla="*/ 995 w 1091"/>
                <a:gd name="T1" fmla="*/ 0 h 305"/>
                <a:gd name="T2" fmla="*/ 378 w 1091"/>
                <a:gd name="T3" fmla="*/ 118 h 305"/>
                <a:gd name="T4" fmla="*/ 0 w 1091"/>
                <a:gd name="T5" fmla="*/ 289 h 3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91" h="305">
                  <a:moveTo>
                    <a:pt x="1091" y="0"/>
                  </a:moveTo>
                  <a:cubicBezTo>
                    <a:pt x="978" y="21"/>
                    <a:pt x="597" y="74"/>
                    <a:pt x="415" y="125"/>
                  </a:cubicBezTo>
                  <a:cubicBezTo>
                    <a:pt x="233" y="176"/>
                    <a:pt x="86" y="268"/>
                    <a:pt x="0" y="305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0" name="Freeform 174">
              <a:extLst>
                <a:ext uri="{FF2B5EF4-FFF2-40B4-BE49-F238E27FC236}">
                  <a16:creationId xmlns:a16="http://schemas.microsoft.com/office/drawing/2014/main" id="{E7B01E66-5722-4F43-9D45-BCB3DF3F5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" y="2832"/>
              <a:ext cx="413" cy="388"/>
            </a:xfrm>
            <a:custGeom>
              <a:avLst/>
              <a:gdLst>
                <a:gd name="T0" fmla="*/ 413 w 413"/>
                <a:gd name="T1" fmla="*/ 0 h 388"/>
                <a:gd name="T2" fmla="*/ 198 w 413"/>
                <a:gd name="T3" fmla="*/ 180 h 388"/>
                <a:gd name="T4" fmla="*/ 0 w 413"/>
                <a:gd name="T5" fmla="*/ 388 h 3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3" h="388">
                  <a:moveTo>
                    <a:pt x="413" y="0"/>
                  </a:moveTo>
                  <a:cubicBezTo>
                    <a:pt x="377" y="30"/>
                    <a:pt x="267" y="115"/>
                    <a:pt x="198" y="180"/>
                  </a:cubicBezTo>
                  <a:cubicBezTo>
                    <a:pt x="129" y="245"/>
                    <a:pt x="41" y="345"/>
                    <a:pt x="0" y="388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1" name="Rectangle 175">
              <a:extLst>
                <a:ext uri="{FF2B5EF4-FFF2-40B4-BE49-F238E27FC236}">
                  <a16:creationId xmlns:a16="http://schemas.microsoft.com/office/drawing/2014/main" id="{FD38A674-DEB2-4A66-A854-449851A69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8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>
                  <a:solidFill>
                    <a:schemeClr val="accent2"/>
                  </a:solidFill>
                </a:rPr>
                <a:t>frog</a:t>
              </a:r>
            </a:p>
          </p:txBody>
        </p:sp>
        <p:sp>
          <p:nvSpPr>
            <p:cNvPr id="4112" name="Rectangle 176">
              <a:extLst>
                <a:ext uri="{FF2B5EF4-FFF2-40B4-BE49-F238E27FC236}">
                  <a16:creationId xmlns:a16="http://schemas.microsoft.com/office/drawing/2014/main" id="{C3565084-ADBD-4710-AEB5-A615D229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28"/>
              <a:ext cx="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>
                  <a:solidFill>
                    <a:schemeClr val="accent2"/>
                  </a:solidFill>
                </a:rPr>
                <a:t>lion</a:t>
              </a:r>
            </a:p>
          </p:txBody>
        </p:sp>
        <p:sp>
          <p:nvSpPr>
            <p:cNvPr id="4113" name="Rectangle 177">
              <a:extLst>
                <a:ext uri="{FF2B5EF4-FFF2-40B4-BE49-F238E27FC236}">
                  <a16:creationId xmlns:a16="http://schemas.microsoft.com/office/drawing/2014/main" id="{A47A0F7D-F8BC-4714-89A8-447CCF345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832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>
                  <a:solidFill>
                    <a:schemeClr val="accent2"/>
                  </a:solidFill>
                </a:rPr>
                <a:t>bird</a:t>
              </a:r>
            </a:p>
          </p:txBody>
        </p:sp>
      </p:grpSp>
      <p:sp>
        <p:nvSpPr>
          <p:cNvPr id="171186" name="AutoShape 178">
            <a:extLst>
              <a:ext uri="{FF2B5EF4-FFF2-40B4-BE49-F238E27FC236}">
                <a16:creationId xmlns:a16="http://schemas.microsoft.com/office/drawing/2014/main" id="{C44486C6-C541-47FE-AEEB-4CB9BDFA0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498280"/>
            <a:ext cx="2292350" cy="538608"/>
          </a:xfrm>
          <a:prstGeom prst="wedgeEllipseCallout">
            <a:avLst>
              <a:gd name="adj1" fmla="val -70084"/>
              <a:gd name="adj2" fmla="val 8857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2"/>
                </a:solidFill>
              </a:rPr>
              <a:t>What is that?</a:t>
            </a:r>
          </a:p>
        </p:txBody>
      </p:sp>
      <p:sp>
        <p:nvSpPr>
          <p:cNvPr id="171187" name="AutoShape 179">
            <a:extLst>
              <a:ext uri="{FF2B5EF4-FFF2-40B4-BE49-F238E27FC236}">
                <a16:creationId xmlns:a16="http://schemas.microsoft.com/office/drawing/2014/main" id="{10E63FB1-6EE5-43FE-BD67-49E02FC7F3D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750709" y="4726454"/>
            <a:ext cx="1752600" cy="533400"/>
          </a:xfrm>
          <a:prstGeom prst="wedgeEllipseCallout">
            <a:avLst>
              <a:gd name="adj1" fmla="val 42284"/>
              <a:gd name="adj2" fmla="val -89269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2"/>
                </a:solidFill>
              </a:rPr>
              <a:t>It’s a frog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D7984-2635-4119-A776-ABCC5259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tx1"/>
                </a:solidFill>
                <a:cs typeface="Calibri" panose="020F0502020204030204" pitchFamily="34" charset="0"/>
              </a:rPr>
              <a:t>The idea of ANNs..?</a:t>
            </a:r>
            <a:endParaRPr lang="en-IN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DCF4-C27C-4EBB-B96D-59D0863C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984250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2"/>
                </a:solidFill>
              </a:rPr>
              <a:t>ANNs learn relationship between cause and effect or organize large volumes of data into orderly and informative patterns.</a:t>
            </a:r>
          </a:p>
          <a:p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186" grpId="0" animBg="1" autoUpdateAnimBg="0"/>
      <p:bldP spid="17118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599992"/>
              </p:ext>
            </p:extLst>
          </p:nvPr>
        </p:nvGraphicFramePr>
        <p:xfrm>
          <a:off x="0" y="1117600"/>
          <a:ext cx="5679394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B00D61B7-181C-441A-B21D-D1CD84D4F6F4}"/>
              </a:ext>
            </a:extLst>
          </p:cNvPr>
          <p:cNvGrpSpPr/>
          <p:nvPr/>
        </p:nvGrpSpPr>
        <p:grpSpPr>
          <a:xfrm>
            <a:off x="6324600" y="3873500"/>
            <a:ext cx="5724990" cy="2276475"/>
            <a:chOff x="3817022" y="2133600"/>
            <a:chExt cx="5724990" cy="22764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48FA9F-05A1-4E7A-B897-179FA8EB39EA}"/>
                </a:ext>
              </a:extLst>
            </p:cNvPr>
            <p:cNvGrpSpPr/>
            <p:nvPr/>
          </p:nvGrpSpPr>
          <p:grpSpPr>
            <a:xfrm>
              <a:off x="3817022" y="2133600"/>
              <a:ext cx="5724990" cy="2276475"/>
              <a:chOff x="660165" y="4292600"/>
              <a:chExt cx="5724990" cy="2276475"/>
            </a:xfrm>
          </p:grpSpPr>
          <p:sp>
            <p:nvSpPr>
              <p:cNvPr id="5" name="Line 4">
                <a:extLst>
                  <a:ext uri="{FF2B5EF4-FFF2-40B4-BE49-F238E27FC236}">
                    <a16:creationId xmlns:a16="http://schemas.microsoft.com/office/drawing/2014/main" id="{2E79B0C6-BED1-4C58-BD0F-FFBA790AC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4796" y="4722812"/>
                <a:ext cx="580354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7EB2BE-273D-4443-A902-FE596A1A8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150" y="4292600"/>
                <a:ext cx="1187451" cy="10810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Neural</a:t>
                </a:r>
              </a:p>
              <a:p>
                <a:pPr algn="ctr" eaLnBrk="1" hangingPunct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Network </a:t>
                </a:r>
              </a:p>
              <a:p>
                <a:pPr algn="ctr" eaLnBrk="1" hangingPunct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</a:p>
            </p:txBody>
          </p:sp>
          <p:sp>
            <p:nvSpPr>
              <p:cNvPr id="7" name="Line 6">
                <a:extLst>
                  <a:ext uri="{FF2B5EF4-FFF2-40B4-BE49-F238E27FC236}">
                    <a16:creationId xmlns:a16="http://schemas.microsoft.com/office/drawing/2014/main" id="{0A56C4A7-3EA7-48B0-BA0C-E76D31D82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2600" y="4722812"/>
                <a:ext cx="1810647" cy="11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6E02F0F0-1F4B-4D21-AD96-F60128B73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975" y="5661025"/>
                <a:ext cx="1280432" cy="9080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</a:p>
              <a:p>
                <a:pPr algn="ctr" eaLnBrk="1" hangingPunct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</a:t>
                </a:r>
              </a:p>
              <a:p>
                <a:pPr algn="ctr" eaLnBrk="1" hangingPunct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</a:t>
                </a:r>
              </a:p>
            </p:txBody>
          </p:sp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31D35ED8-1054-4A29-A2F2-FEA638F56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1277" y="4722812"/>
                <a:ext cx="0" cy="908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Line 10">
                <a:extLst>
                  <a:ext uri="{FF2B5EF4-FFF2-40B4-BE49-F238E27FC236}">
                    <a16:creationId xmlns:a16="http://schemas.microsoft.com/office/drawing/2014/main" id="{F73A7BB1-E71C-4B44-8ACC-B34943A8E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1407" y="6142038"/>
                <a:ext cx="3127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Line 11">
                <a:extLst>
                  <a:ext uri="{FF2B5EF4-FFF2-40B4-BE49-F238E27FC236}">
                    <a16:creationId xmlns:a16="http://schemas.microsoft.com/office/drawing/2014/main" id="{E5119351-89EA-4F7C-93BF-DE63B189A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313" y="6165850"/>
                <a:ext cx="6236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Line 12">
                <a:extLst>
                  <a:ext uri="{FF2B5EF4-FFF2-40B4-BE49-F238E27FC236}">
                    <a16:creationId xmlns:a16="http://schemas.microsoft.com/office/drawing/2014/main" id="{286ADAF3-57D2-42E2-B2C2-DE02D2744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27313" y="5373688"/>
                <a:ext cx="0" cy="792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 Box 13">
                    <a:extLst>
                      <a:ext uri="{FF2B5EF4-FFF2-40B4-BE49-F238E27FC236}">
                        <a16:creationId xmlns:a16="http://schemas.microsoft.com/office/drawing/2014/main" id="{5D06FA0C-6EF6-46D1-8AF0-B0D7CA68C25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5965" y="4551248"/>
                    <a:ext cx="360363" cy="366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 Box 13">
                    <a:extLst>
                      <a:ext uri="{FF2B5EF4-FFF2-40B4-BE49-F238E27FC236}">
                        <a16:creationId xmlns:a16="http://schemas.microsoft.com/office/drawing/2014/main" id="{5D06FA0C-6EF6-46D1-8AF0-B0D7CA68C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25965" y="4551248"/>
                    <a:ext cx="360363" cy="3667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 Box 14">
                <a:extLst>
                  <a:ext uri="{FF2B5EF4-FFF2-40B4-BE49-F238E27FC236}">
                    <a16:creationId xmlns:a16="http://schemas.microsoft.com/office/drawing/2014/main" id="{91F1F071-093C-4904-BFDF-B590CC5BE3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165" y="4801382"/>
                <a:ext cx="853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(Input)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 Box 15">
                    <a:extLst>
                      <a:ext uri="{FF2B5EF4-FFF2-40B4-BE49-F238E27FC236}">
                        <a16:creationId xmlns:a16="http://schemas.microsoft.com/office/drawing/2014/main" id="{1371983F-EC75-47B9-93D0-9A47307315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4134" y="4525963"/>
                    <a:ext cx="338362" cy="3767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 Box 15">
                    <a:extLst>
                      <a:ext uri="{FF2B5EF4-FFF2-40B4-BE49-F238E27FC236}">
                        <a16:creationId xmlns:a16="http://schemas.microsoft.com/office/drawing/2014/main" id="{1371983F-EC75-47B9-93D0-9A4730731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44134" y="4525963"/>
                    <a:ext cx="338362" cy="3767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13" r="-3636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 Box 16">
                <a:extLst>
                  <a:ext uri="{FF2B5EF4-FFF2-40B4-BE49-F238E27FC236}">
                    <a16:creationId xmlns:a16="http://schemas.microsoft.com/office/drawing/2014/main" id="{063ED25D-ADFF-4FDB-BA75-07D489ECA7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1777" y="4734604"/>
                <a:ext cx="200478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(Predicted  output)</a:t>
                </a:r>
              </a:p>
            </p:txBody>
          </p:sp>
          <p:sp>
            <p:nvSpPr>
              <p:cNvPr id="17" name="Text Box 17">
                <a:extLst>
                  <a:ext uri="{FF2B5EF4-FFF2-40B4-BE49-F238E27FC236}">
                    <a16:creationId xmlns:a16="http://schemas.microsoft.com/office/drawing/2014/main" id="{5F5389E5-4BBD-4395-9A3A-10C0FD135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1407" y="6172200"/>
                <a:ext cx="185374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(Desired Output)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18">
                    <a:extLst>
                      <a:ext uri="{FF2B5EF4-FFF2-40B4-BE49-F238E27FC236}">
                        <a16:creationId xmlns:a16="http://schemas.microsoft.com/office/drawing/2014/main" id="{67A7753D-8519-4406-B69C-F891A64D3A6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9993" y="5440820"/>
                    <a:ext cx="1078026" cy="10974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Error</a:t>
                    </a:r>
                  </a:p>
                  <a:p>
                    <a:pPr eaLnBrk="1" hangingPunct="1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signals</a:t>
                    </a:r>
                  </a:p>
                </p:txBody>
              </p:sp>
            </mc:Choice>
            <mc:Fallback xmlns="">
              <p:sp>
                <p:nvSpPr>
                  <p:cNvPr id="18" name="Text Box 18">
                    <a:extLst>
                      <a:ext uri="{FF2B5EF4-FFF2-40B4-BE49-F238E27FC236}">
                        <a16:creationId xmlns:a16="http://schemas.microsoft.com/office/drawing/2014/main" id="{67A7753D-8519-4406-B69C-F891A64D3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29993" y="5440820"/>
                    <a:ext cx="1078026" cy="10974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85" t="-3333" r="-1695" b="-7778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5">
                  <a:extLst>
                    <a:ext uri="{FF2B5EF4-FFF2-40B4-BE49-F238E27FC236}">
                      <a16:creationId xmlns:a16="http://schemas.microsoft.com/office/drawing/2014/main" id="{572226E5-A9AD-4685-A260-09E7E86595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41145" y="3767665"/>
                  <a:ext cx="166458" cy="3767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 Box 15">
                  <a:extLst>
                    <a:ext uri="{FF2B5EF4-FFF2-40B4-BE49-F238E27FC236}">
                      <a16:creationId xmlns:a16="http://schemas.microsoft.com/office/drawing/2014/main" id="{572226E5-A9AD-4685-A260-09E7E8659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41145" y="3767665"/>
                  <a:ext cx="166458" cy="376770"/>
                </a:xfrm>
                <a:prstGeom prst="rect">
                  <a:avLst/>
                </a:prstGeom>
                <a:blipFill>
                  <a:blip r:embed="rId10"/>
                  <a:stretch>
                    <a:fillRect r="-8214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852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Activation Function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117600"/>
          <a:ext cx="37338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7D78A1-8271-43F4-846B-8FE64D4695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9412" b="55928"/>
          <a:stretch/>
        </p:blipFill>
        <p:spPr>
          <a:xfrm>
            <a:off x="5181600" y="1219200"/>
            <a:ext cx="6921570" cy="34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53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Activation Function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85530"/>
              </p:ext>
            </p:extLst>
          </p:nvPr>
        </p:nvGraphicFramePr>
        <p:xfrm>
          <a:off x="0" y="1117600"/>
          <a:ext cx="37338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BA21F8-78FE-439D-B8FA-2A6D9D652E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r="5748"/>
          <a:stretch/>
        </p:blipFill>
        <p:spPr>
          <a:xfrm>
            <a:off x="5029200" y="0"/>
            <a:ext cx="71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21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068-91FB-4821-9156-910FE38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NN Model</a:t>
            </a:r>
            <a:endParaRPr lang="en-IN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9AB9938B-DD94-47CD-8296-700A54976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5126032" cy="28779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868BA-B741-4328-9125-1A1D25BE6DBF}"/>
              </a:ext>
            </a:extLst>
          </p:cNvPr>
          <p:cNvSpPr txBox="1">
            <a:spLocks/>
          </p:cNvSpPr>
          <p:nvPr/>
        </p:nvSpPr>
        <p:spPr bwMode="auto">
          <a:xfrm>
            <a:off x="6273800" y="1295400"/>
            <a:ext cx="56896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/>
              <a:t>Perceptron</a:t>
            </a:r>
          </a:p>
          <a:p>
            <a:pPr lvl="1"/>
            <a:r>
              <a:rPr lang="en-US" sz="2000" kern="0"/>
              <a:t>computes the weighted sum of its input (called its net input)</a:t>
            </a:r>
          </a:p>
          <a:p>
            <a:pPr lvl="1"/>
            <a:r>
              <a:rPr lang="en-US" sz="2000" kern="0"/>
              <a:t>adds its bias</a:t>
            </a:r>
          </a:p>
          <a:p>
            <a:pPr lvl="1"/>
            <a:r>
              <a:rPr lang="en-US" sz="2000" kern="0"/>
              <a:t>passes this value through an activation function</a:t>
            </a:r>
          </a:p>
          <a:p>
            <a:r>
              <a:rPr lang="en-US" sz="2400" kern="0"/>
              <a:t>We say that the neuron “fires” (i.e. becomes active) if its output is above zero.</a:t>
            </a:r>
          </a:p>
          <a:p>
            <a:r>
              <a:rPr lang="en-US" sz="2400" kern="0"/>
              <a:t>Bias can be incorporated as another weight clamped to a fixed input of +1.0 </a:t>
            </a:r>
          </a:p>
          <a:p>
            <a:pPr lvl="1"/>
            <a:r>
              <a:rPr lang="en-US" sz="2000" kern="0"/>
              <a:t>This extra free variable (bias) makes the neuron more powerful.</a:t>
            </a:r>
            <a:endParaRPr lang="en-IN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DE952-6226-40F5-83C5-E967A7EA49DE}"/>
                  </a:ext>
                </a:extLst>
              </p:cNvPr>
              <p:cNvSpPr txBox="1"/>
              <p:nvPr/>
            </p:nvSpPr>
            <p:spPr>
              <a:xfrm>
                <a:off x="1219200" y="5688446"/>
                <a:ext cx="3812647" cy="808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DE952-6226-40F5-83C5-E967A7EA4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688446"/>
                <a:ext cx="3812647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38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068-91FB-4821-9156-910FE38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Perceptron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868BA-B741-4328-9125-1A1D25BE6DBF}"/>
              </a:ext>
            </a:extLst>
          </p:cNvPr>
          <p:cNvSpPr txBox="1">
            <a:spLocks/>
          </p:cNvSpPr>
          <p:nvPr/>
        </p:nvSpPr>
        <p:spPr bwMode="auto">
          <a:xfrm>
            <a:off x="6262000" y="1117600"/>
            <a:ext cx="56896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Perceptron</a:t>
            </a:r>
          </a:p>
          <a:p>
            <a:pPr lvl="1"/>
            <a:r>
              <a:rPr lang="en-US" sz="1800" kern="0" dirty="0"/>
              <a:t>computes the weighted sum of its input (called its net input)</a:t>
            </a:r>
          </a:p>
          <a:p>
            <a:pPr lvl="1"/>
            <a:r>
              <a:rPr lang="en-US" sz="1800" kern="0" dirty="0"/>
              <a:t>adds its bias</a:t>
            </a:r>
          </a:p>
          <a:p>
            <a:pPr lvl="1"/>
            <a:r>
              <a:rPr lang="en-US" sz="1800" kern="0" dirty="0"/>
              <a:t>passes this value through an activation function</a:t>
            </a:r>
          </a:p>
          <a:p>
            <a:r>
              <a:rPr lang="en-US" sz="2000" kern="0" dirty="0"/>
              <a:t>We say that the neuron “fires” (i.e. becomes active) if its output is above zero.</a:t>
            </a:r>
          </a:p>
          <a:p>
            <a:r>
              <a:rPr lang="en-US" sz="2000" kern="0" dirty="0"/>
              <a:t>Bias can be incorporated as another weight clamped to a fixed input of +1.0 </a:t>
            </a:r>
          </a:p>
          <a:p>
            <a:pPr lvl="1"/>
            <a:r>
              <a:rPr lang="en-US" sz="1800" kern="0" dirty="0"/>
              <a:t>This extra free variable (bias) makes the neuron more powerful.</a:t>
            </a:r>
            <a:endParaRPr lang="en-IN" sz="1800" kern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837E0C-9599-4520-A425-2F725DBAF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54" t="28466" r="28248" b="9256"/>
          <a:stretch/>
        </p:blipFill>
        <p:spPr>
          <a:xfrm>
            <a:off x="838200" y="1447800"/>
            <a:ext cx="4422247" cy="36367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F6F4C-2394-429A-9609-05F406CB5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5" t="43333" r="35625" b="40000"/>
          <a:stretch/>
        </p:blipFill>
        <p:spPr>
          <a:xfrm>
            <a:off x="914400" y="5257800"/>
            <a:ext cx="365760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5C5FB-FDE1-4046-8029-7542C7E1C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50" t="41111" r="29375" b="42222"/>
          <a:stretch/>
        </p:blipFill>
        <p:spPr>
          <a:xfrm>
            <a:off x="6936000" y="5428800"/>
            <a:ext cx="43416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068-91FB-4821-9156-910FE38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Perceptron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868BA-B741-4328-9125-1A1D25BE6DBF}"/>
              </a:ext>
            </a:extLst>
          </p:cNvPr>
          <p:cNvSpPr txBox="1">
            <a:spLocks/>
          </p:cNvSpPr>
          <p:nvPr/>
        </p:nvSpPr>
        <p:spPr bwMode="auto">
          <a:xfrm>
            <a:off x="6262000" y="1117600"/>
            <a:ext cx="56896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Perceptron</a:t>
            </a:r>
          </a:p>
          <a:p>
            <a:pPr lvl="1"/>
            <a:r>
              <a:rPr lang="en-US" sz="2000" kern="0" dirty="0"/>
              <a:t>computes the weighted sum of its input (called its net input)</a:t>
            </a:r>
          </a:p>
          <a:p>
            <a:pPr lvl="1"/>
            <a:r>
              <a:rPr lang="en-US" sz="2000" kern="0" dirty="0"/>
              <a:t>adds its bias</a:t>
            </a:r>
          </a:p>
          <a:p>
            <a:pPr lvl="1"/>
            <a:r>
              <a:rPr lang="en-US" sz="2000" kern="0" dirty="0"/>
              <a:t>passes this value through an activation function</a:t>
            </a:r>
          </a:p>
          <a:p>
            <a:r>
              <a:rPr lang="en-US" sz="2400" kern="0" dirty="0"/>
              <a:t>We say that the neuron “fires” (i.e. becomes active) if its output is above zero.</a:t>
            </a:r>
          </a:p>
          <a:p>
            <a:r>
              <a:rPr lang="en-US" sz="2400" kern="0" dirty="0"/>
              <a:t>Bias can be incorporated as another weight clamped to a fixed input of +1.0 </a:t>
            </a:r>
          </a:p>
          <a:p>
            <a:pPr lvl="1"/>
            <a:r>
              <a:rPr lang="en-US" sz="2000" kern="0" dirty="0"/>
              <a:t>This extra free variable (bias) makes the neuron more powerful.</a:t>
            </a:r>
            <a:endParaRPr lang="en-IN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/>
              <p:nvPr/>
            </p:nvSpPr>
            <p:spPr>
              <a:xfrm>
                <a:off x="3856037" y="5518944"/>
                <a:ext cx="250459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037" y="5518944"/>
                <a:ext cx="2504596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FA8D5EC-BE8F-4703-9F87-5328025D6229}"/>
              </a:ext>
            </a:extLst>
          </p:cNvPr>
          <p:cNvGrpSpPr/>
          <p:nvPr/>
        </p:nvGrpSpPr>
        <p:grpSpPr>
          <a:xfrm>
            <a:off x="380999" y="1154112"/>
            <a:ext cx="3779839" cy="4549775"/>
            <a:chOff x="380999" y="1154112"/>
            <a:chExt cx="3779839" cy="45497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23F031-3DF3-485D-8CE7-CF071E663EC3}"/>
                </a:ext>
              </a:extLst>
            </p:cNvPr>
            <p:cNvGrpSpPr/>
            <p:nvPr/>
          </p:nvGrpSpPr>
          <p:grpSpPr>
            <a:xfrm>
              <a:off x="380999" y="1154112"/>
              <a:ext cx="3779839" cy="4549775"/>
              <a:chOff x="3992563" y="1535113"/>
              <a:chExt cx="3779839" cy="4549775"/>
            </a:xfrm>
          </p:grpSpPr>
          <p:grpSp>
            <p:nvGrpSpPr>
              <p:cNvPr id="15" name="Group 34">
                <a:extLst>
                  <a:ext uri="{FF2B5EF4-FFF2-40B4-BE49-F238E27FC236}">
                    <a16:creationId xmlns:a16="http://schemas.microsoft.com/office/drawing/2014/main" id="{A4BD577D-90AB-4BFD-B2D6-0B7313CFB0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10201" y="4572000"/>
                <a:ext cx="2293938" cy="400050"/>
                <a:chOff x="2448" y="2880"/>
                <a:chExt cx="1445" cy="252"/>
              </a:xfrm>
            </p:grpSpPr>
            <p:sp>
              <p:nvSpPr>
                <p:cNvPr id="42" name="Text Box 13">
                  <a:extLst>
                    <a:ext uri="{FF2B5EF4-FFF2-40B4-BE49-F238E27FC236}">
                      <a16:creationId xmlns:a16="http://schemas.microsoft.com/office/drawing/2014/main" id="{564B457D-23EE-4861-9D80-0A36836B7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2</a:t>
                  </a:r>
                </a:p>
              </p:txBody>
            </p:sp>
            <p:sp>
              <p:nvSpPr>
                <p:cNvPr id="43" name="Text Box 14">
                  <a:extLst>
                    <a:ext uri="{FF2B5EF4-FFF2-40B4-BE49-F238E27FC236}">
                      <a16:creationId xmlns:a16="http://schemas.microsoft.com/office/drawing/2014/main" id="{B9AB3243-05DA-4AB4-8B3B-CD19272B1F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0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n</a:t>
                  </a:r>
                </a:p>
              </p:txBody>
            </p:sp>
            <p:sp>
              <p:nvSpPr>
                <p:cNvPr id="44" name="Text Box 16">
                  <a:extLst>
                    <a:ext uri="{FF2B5EF4-FFF2-40B4-BE49-F238E27FC236}">
                      <a16:creationId xmlns:a16="http://schemas.microsoft.com/office/drawing/2014/main" id="{15D808B6-57D2-4227-B581-21E77FE047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1</a:t>
                  </a:r>
                </a:p>
              </p:txBody>
            </p:sp>
          </p:grpSp>
          <p:grpSp>
            <p:nvGrpSpPr>
              <p:cNvPr id="16" name="Group 35">
                <a:extLst>
                  <a:ext uri="{FF2B5EF4-FFF2-40B4-BE49-F238E27FC236}">
                    <a16:creationId xmlns:a16="http://schemas.microsoft.com/office/drawing/2014/main" id="{765A149E-6C4B-4CC9-87E9-3B09D89CA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2563" y="3319463"/>
                <a:ext cx="1652588" cy="400050"/>
                <a:chOff x="1555" y="2091"/>
                <a:chExt cx="1041" cy="252"/>
              </a:xfrm>
            </p:grpSpPr>
            <p:sp>
              <p:nvSpPr>
                <p:cNvPr id="39" name="Text Box 15">
                  <a:extLst>
                    <a:ext uri="{FF2B5EF4-FFF2-40B4-BE49-F238E27FC236}">
                      <a16:creationId xmlns:a16="http://schemas.microsoft.com/office/drawing/2014/main" id="{089BCC1E-B7B1-4379-B5CE-E4A32C2D0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55" y="2091"/>
                  <a:ext cx="206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 dirty="0"/>
                    <a:t>b</a:t>
                  </a:r>
                  <a:endParaRPr lang="en-US" altLang="en-US" sz="2000" baseline="-25000" dirty="0"/>
                </a:p>
              </p:txBody>
            </p:sp>
            <p:sp>
              <p:nvSpPr>
                <p:cNvPr id="41" name="Line 18">
                  <a:extLst>
                    <a:ext uri="{FF2B5EF4-FFF2-40B4-BE49-F238E27FC236}">
                      <a16:creationId xmlns:a16="http://schemas.microsoft.com/office/drawing/2014/main" id="{F064B1E3-7F9B-4A34-B6A6-70B421BE2B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47" y="2208"/>
                  <a:ext cx="849" cy="17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7" name="Group 38">
                <a:extLst>
                  <a:ext uri="{FF2B5EF4-FFF2-40B4-BE49-F238E27FC236}">
                    <a16:creationId xmlns:a16="http://schemas.microsoft.com/office/drawing/2014/main" id="{9406E0E6-9FD1-454B-8302-43D7B4D7C4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54659" y="1535113"/>
                <a:ext cx="1347790" cy="1208088"/>
                <a:chOff x="2476" y="967"/>
                <a:chExt cx="849" cy="761"/>
              </a:xfrm>
            </p:grpSpPr>
            <p:sp>
              <p:nvSpPr>
                <p:cNvPr id="37" name="Line 12">
                  <a:extLst>
                    <a:ext uri="{FF2B5EF4-FFF2-40B4-BE49-F238E27FC236}">
                      <a16:creationId xmlns:a16="http://schemas.microsoft.com/office/drawing/2014/main" id="{557FBDDE-F7DB-4A3D-B1A3-B97C7A51FC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248"/>
                  <a:ext cx="0" cy="480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8" name="Text Box 19">
                  <a:extLst>
                    <a:ext uri="{FF2B5EF4-FFF2-40B4-BE49-F238E27FC236}">
                      <a16:creationId xmlns:a16="http://schemas.microsoft.com/office/drawing/2014/main" id="{AA0F22FB-2D48-46D1-9010-217BF4EECB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76" y="967"/>
                  <a:ext cx="84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/>
                    <a:t>Output     Y</a:t>
                  </a:r>
                </a:p>
              </p:txBody>
            </p:sp>
          </p:grpSp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11D96A5A-B2E9-4926-B0D3-AA7063B4F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1" y="2590800"/>
                <a:ext cx="2438401" cy="3494088"/>
                <a:chOff x="2400" y="1632"/>
                <a:chExt cx="1536" cy="2201"/>
              </a:xfrm>
            </p:grpSpPr>
            <p:grpSp>
              <p:nvGrpSpPr>
                <p:cNvPr id="25" name="Group 36">
                  <a:extLst>
                    <a:ext uri="{FF2B5EF4-FFF2-40B4-BE49-F238E27FC236}">
                      <a16:creationId xmlns:a16="http://schemas.microsoft.com/office/drawing/2014/main" id="{F42E640F-5291-454E-8A65-74B47BFB99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0" y="3199"/>
                  <a:ext cx="1536" cy="634"/>
                  <a:chOff x="2400" y="3199"/>
                  <a:chExt cx="1536" cy="634"/>
                </a:xfrm>
              </p:grpSpPr>
              <p:grpSp>
                <p:nvGrpSpPr>
                  <p:cNvPr id="31" name="Group 32">
                    <a:extLst>
                      <a:ext uri="{FF2B5EF4-FFF2-40B4-BE49-F238E27FC236}">
                        <a16:creationId xmlns:a16="http://schemas.microsoft.com/office/drawing/2014/main" id="{98EE9D59-01B4-4B7D-A483-6DA9532071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00" y="3199"/>
                    <a:ext cx="1536" cy="305"/>
                    <a:chOff x="2400" y="3199"/>
                    <a:chExt cx="1536" cy="305"/>
                  </a:xfrm>
                </p:grpSpPr>
                <p:sp>
                  <p:nvSpPr>
                    <p:cNvPr id="33" name="Oval 4">
                      <a:extLst>
                        <a:ext uri="{FF2B5EF4-FFF2-40B4-BE49-F238E27FC236}">
                          <a16:creationId xmlns:a16="http://schemas.microsoft.com/office/drawing/2014/main" id="{094D24CA-9D36-4AC0-BB98-5595BF8DDC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/>
                        <a:t>x</a:t>
                      </a:r>
                      <a:r>
                        <a:rPr lang="en-US" altLang="en-US" sz="2000" baseline="-25000" dirty="0"/>
                        <a:t>2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4" name="Oval 6">
                      <a:extLst>
                        <a:ext uri="{FF2B5EF4-FFF2-40B4-BE49-F238E27FC236}">
                          <a16:creationId xmlns:a16="http://schemas.microsoft.com/office/drawing/2014/main" id="{B0DC3265-6040-4A6E-8D0C-8AB7A3866A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 err="1"/>
                        <a:t>x</a:t>
                      </a:r>
                      <a:r>
                        <a:rPr lang="en-US" altLang="en-US" sz="2000" baseline="-25000" dirty="0" err="1"/>
                        <a:t>n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5" name="Oval 7">
                      <a:extLst>
                        <a:ext uri="{FF2B5EF4-FFF2-40B4-BE49-F238E27FC236}">
                          <a16:creationId xmlns:a16="http://schemas.microsoft.com/office/drawing/2014/main" id="{B0A246E4-6AE3-40E1-862E-87E73AB13E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/>
                        <a:t>x</a:t>
                      </a:r>
                      <a:r>
                        <a:rPr lang="en-US" altLang="en-US" sz="2000" baseline="-25000" dirty="0"/>
                        <a:t>1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6" name="Text Box 8">
                      <a:extLst>
                        <a:ext uri="{FF2B5EF4-FFF2-40B4-BE49-F238E27FC236}">
                          <a16:creationId xmlns:a16="http://schemas.microsoft.com/office/drawing/2014/main" id="{E1C72E01-642B-430C-B406-6384F53FBAA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16" y="3199"/>
                      <a:ext cx="338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2B2B2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 sz="2000"/>
                        <a:t>. . .</a:t>
                      </a:r>
                    </a:p>
                  </p:txBody>
                </p:sp>
              </p:grpSp>
              <p:sp>
                <p:nvSpPr>
                  <p:cNvPr id="32" name="Text Box 20">
                    <a:extLst>
                      <a:ext uri="{FF2B5EF4-FFF2-40B4-BE49-F238E27FC236}">
                        <a16:creationId xmlns:a16="http://schemas.microsoft.com/office/drawing/2014/main" id="{DD1D1741-79B4-46BD-9F6F-0DD721A1A6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2" y="3600"/>
                    <a:ext cx="65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dirty="0"/>
                      <a:t>Input   </a:t>
                    </a:r>
                    <a:r>
                      <a:rPr lang="en-US" altLang="en-US" i="1" dirty="0"/>
                      <a:t>X</a:t>
                    </a:r>
                    <a:endParaRPr lang="en-US" altLang="en-US" dirty="0"/>
                  </a:p>
                </p:txBody>
              </p:sp>
            </p:grpSp>
            <p:grpSp>
              <p:nvGrpSpPr>
                <p:cNvPr id="26" name="Group 33">
                  <a:extLst>
                    <a:ext uri="{FF2B5EF4-FFF2-40B4-BE49-F238E27FC236}">
                      <a16:creationId xmlns:a16="http://schemas.microsoft.com/office/drawing/2014/main" id="{DD7871B0-3D51-43D6-98FF-567288AB3B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632"/>
                  <a:ext cx="1216" cy="1601"/>
                  <a:chOff x="2592" y="1632"/>
                  <a:chExt cx="1216" cy="1601"/>
                </a:xfrm>
              </p:grpSpPr>
              <p:sp>
                <p:nvSpPr>
                  <p:cNvPr id="27" name="Oval 9">
                    <a:extLst>
                      <a:ext uri="{FF2B5EF4-FFF2-40B4-BE49-F238E27FC236}">
                        <a16:creationId xmlns:a16="http://schemas.microsoft.com/office/drawing/2014/main" id="{8E138E73-4959-4B2F-B0FC-089B65438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632"/>
                    <a:ext cx="1168" cy="110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headEnd/>
                    <a:tailEnd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8" name="Line 10">
                    <a:extLst>
                      <a:ext uri="{FF2B5EF4-FFF2-40B4-BE49-F238E27FC236}">
                        <a16:creationId xmlns:a16="http://schemas.microsoft.com/office/drawing/2014/main" id="{BF870B8C-372D-4389-9AC5-EBDE2BD57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2" y="2688"/>
                    <a:ext cx="384" cy="528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" name="Line 11">
                    <a:extLst>
                      <a:ext uri="{FF2B5EF4-FFF2-40B4-BE49-F238E27FC236}">
                        <a16:creationId xmlns:a16="http://schemas.microsoft.com/office/drawing/2014/main" id="{51FDBB77-0D14-4C1D-87B6-86EC62C648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427" y="2688"/>
                    <a:ext cx="283" cy="545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r>
                      <a:rPr lang="en-US" dirty="0"/>
                      <a:t>	</a:t>
                    </a:r>
                    <a:endParaRPr lang="en-IN" dirty="0"/>
                  </a:p>
                </p:txBody>
              </p:sp>
              <p:sp>
                <p:nvSpPr>
                  <p:cNvPr id="30" name="Line 21">
                    <a:extLst>
                      <a:ext uri="{FF2B5EF4-FFF2-40B4-BE49-F238E27FC236}">
                        <a16:creationId xmlns:a16="http://schemas.microsoft.com/office/drawing/2014/main" id="{7D891CA6-C5CD-42BE-8819-23914C57C4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2736"/>
                    <a:ext cx="96" cy="48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bject 23">
                    <a:extLst>
                      <a:ext uri="{FF2B5EF4-FFF2-40B4-BE49-F238E27FC236}">
                        <a16:creationId xmlns:a16="http://schemas.microsoft.com/office/drawing/2014/main" id="{F47AB1E5-A18A-4C4C-8185-0E9D8854AEF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847737" y="3505043"/>
                    <a:ext cx="1580453" cy="7000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I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IN" sz="16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Object 23">
                    <a:extLst>
                      <a:ext uri="{FF2B5EF4-FFF2-40B4-BE49-F238E27FC236}">
                        <a16:creationId xmlns:a16="http://schemas.microsoft.com/office/drawing/2014/main" id="{F47AB1E5-A18A-4C4C-8185-0E9D8854AE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47737" y="3505043"/>
                    <a:ext cx="1580453" cy="7000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478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Line 22">
                <a:extLst>
                  <a:ext uri="{FF2B5EF4-FFF2-40B4-BE49-F238E27FC236}">
                    <a16:creationId xmlns:a16="http://schemas.microsoft.com/office/drawing/2014/main" id="{D897680F-C54F-43CC-84E9-2F14A3772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1964" y="3494245"/>
                <a:ext cx="1872000" cy="11113"/>
              </a:xfrm>
              <a:prstGeom prst="line">
                <a:avLst/>
              </a:prstGeom>
              <a:ln>
                <a:solidFill>
                  <a:schemeClr val="tx2">
                    <a:lumMod val="85000"/>
                    <a:lumOff val="15000"/>
                  </a:schemeClr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en-IN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7ECF70D-3E14-4287-9428-BBBE807D4740}"/>
                    </a:ext>
                  </a:extLst>
                </p:cNvPr>
                <p:cNvSpPr txBox="1"/>
                <p:nvPr/>
              </p:nvSpPr>
              <p:spPr>
                <a:xfrm>
                  <a:off x="2245041" y="2546407"/>
                  <a:ext cx="1525165" cy="4805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7ECF70D-3E14-4287-9428-BBBE807D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041" y="2546407"/>
                  <a:ext cx="1525165" cy="480581"/>
                </a:xfrm>
                <a:prstGeom prst="rect">
                  <a:avLst/>
                </a:prstGeom>
                <a:blipFill>
                  <a:blip r:embed="rId4"/>
                  <a:stretch>
                    <a:fillRect l="-35600" t="-224051" r="-3600" b="-324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8574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068-91FB-4821-9156-910FE38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Perceptron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868BA-B741-4328-9125-1A1D25BE6DBF}"/>
              </a:ext>
            </a:extLst>
          </p:cNvPr>
          <p:cNvSpPr txBox="1">
            <a:spLocks/>
          </p:cNvSpPr>
          <p:nvPr/>
        </p:nvSpPr>
        <p:spPr bwMode="auto">
          <a:xfrm>
            <a:off x="6262000" y="1117600"/>
            <a:ext cx="56896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Perceptron</a:t>
            </a:r>
          </a:p>
          <a:p>
            <a:pPr lvl="1"/>
            <a:r>
              <a:rPr lang="en-US" sz="2000" kern="0" dirty="0"/>
              <a:t>computes the weighted sum of its input (called its net input)</a:t>
            </a:r>
          </a:p>
          <a:p>
            <a:pPr lvl="1"/>
            <a:r>
              <a:rPr lang="en-US" sz="2000" kern="0" dirty="0"/>
              <a:t>adds its bias</a:t>
            </a:r>
          </a:p>
          <a:p>
            <a:pPr lvl="1"/>
            <a:r>
              <a:rPr lang="en-US" sz="2000" kern="0" dirty="0"/>
              <a:t>passes this value through an activation function</a:t>
            </a:r>
          </a:p>
          <a:p>
            <a:r>
              <a:rPr lang="en-US" sz="2400" kern="0" dirty="0"/>
              <a:t>We say that the neuron “fires” (i.e. becomes active) if its output is above zero.</a:t>
            </a:r>
          </a:p>
          <a:p>
            <a:r>
              <a:rPr lang="en-US" sz="2400" kern="0" dirty="0"/>
              <a:t>Bias can be incorporated as another weight clamped to a fixed input of +1.0 </a:t>
            </a:r>
          </a:p>
          <a:p>
            <a:pPr lvl="1"/>
            <a:r>
              <a:rPr lang="en-US" sz="2000" kern="0" dirty="0"/>
              <a:t>This extra free variable (bias) makes the neuron more powerful.</a:t>
            </a:r>
            <a:endParaRPr lang="en-IN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/>
              <p:nvPr/>
            </p:nvSpPr>
            <p:spPr>
              <a:xfrm>
                <a:off x="3856037" y="5518944"/>
                <a:ext cx="250459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037" y="5518944"/>
                <a:ext cx="2504596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C6D40A2-D759-76B3-BF5A-23543A181694}"/>
              </a:ext>
            </a:extLst>
          </p:cNvPr>
          <p:cNvGrpSpPr/>
          <p:nvPr/>
        </p:nvGrpSpPr>
        <p:grpSpPr>
          <a:xfrm>
            <a:off x="380999" y="1154112"/>
            <a:ext cx="3779839" cy="4549775"/>
            <a:chOff x="380999" y="1154112"/>
            <a:chExt cx="3779839" cy="45497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23F031-3DF3-485D-8CE7-CF071E663EC3}"/>
                </a:ext>
              </a:extLst>
            </p:cNvPr>
            <p:cNvGrpSpPr/>
            <p:nvPr/>
          </p:nvGrpSpPr>
          <p:grpSpPr>
            <a:xfrm>
              <a:off x="380999" y="1154112"/>
              <a:ext cx="3779839" cy="4549775"/>
              <a:chOff x="3992563" y="1535113"/>
              <a:chExt cx="3779839" cy="4549775"/>
            </a:xfrm>
          </p:grpSpPr>
          <p:grpSp>
            <p:nvGrpSpPr>
              <p:cNvPr id="15" name="Group 34">
                <a:extLst>
                  <a:ext uri="{FF2B5EF4-FFF2-40B4-BE49-F238E27FC236}">
                    <a16:creationId xmlns:a16="http://schemas.microsoft.com/office/drawing/2014/main" id="{A4BD577D-90AB-4BFD-B2D6-0B7313CFB0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10201" y="4572000"/>
                <a:ext cx="2293938" cy="400050"/>
                <a:chOff x="2448" y="2880"/>
                <a:chExt cx="1445" cy="252"/>
              </a:xfrm>
            </p:grpSpPr>
            <p:sp>
              <p:nvSpPr>
                <p:cNvPr id="42" name="Text Box 13">
                  <a:extLst>
                    <a:ext uri="{FF2B5EF4-FFF2-40B4-BE49-F238E27FC236}">
                      <a16:creationId xmlns:a16="http://schemas.microsoft.com/office/drawing/2014/main" id="{564B457D-23EE-4861-9D80-0A36836B7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2</a:t>
                  </a:r>
                </a:p>
              </p:txBody>
            </p:sp>
            <p:sp>
              <p:nvSpPr>
                <p:cNvPr id="43" name="Text Box 14">
                  <a:extLst>
                    <a:ext uri="{FF2B5EF4-FFF2-40B4-BE49-F238E27FC236}">
                      <a16:creationId xmlns:a16="http://schemas.microsoft.com/office/drawing/2014/main" id="{B9AB3243-05DA-4AB4-8B3B-CD19272B1F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0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n</a:t>
                  </a:r>
                </a:p>
              </p:txBody>
            </p:sp>
            <p:sp>
              <p:nvSpPr>
                <p:cNvPr id="44" name="Text Box 16">
                  <a:extLst>
                    <a:ext uri="{FF2B5EF4-FFF2-40B4-BE49-F238E27FC236}">
                      <a16:creationId xmlns:a16="http://schemas.microsoft.com/office/drawing/2014/main" id="{15D808B6-57D2-4227-B581-21E77FE047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1</a:t>
                  </a:r>
                </a:p>
              </p:txBody>
            </p:sp>
          </p:grpSp>
          <p:grpSp>
            <p:nvGrpSpPr>
              <p:cNvPr id="16" name="Group 35">
                <a:extLst>
                  <a:ext uri="{FF2B5EF4-FFF2-40B4-BE49-F238E27FC236}">
                    <a16:creationId xmlns:a16="http://schemas.microsoft.com/office/drawing/2014/main" id="{765A149E-6C4B-4CC9-87E9-3B09D89CA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2563" y="3319463"/>
                <a:ext cx="1652588" cy="400050"/>
                <a:chOff x="1555" y="2091"/>
                <a:chExt cx="1041" cy="252"/>
              </a:xfrm>
            </p:grpSpPr>
            <p:sp>
              <p:nvSpPr>
                <p:cNvPr id="39" name="Text Box 15">
                  <a:extLst>
                    <a:ext uri="{FF2B5EF4-FFF2-40B4-BE49-F238E27FC236}">
                      <a16:creationId xmlns:a16="http://schemas.microsoft.com/office/drawing/2014/main" id="{089BCC1E-B7B1-4379-B5CE-E4A32C2D0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55" y="2091"/>
                  <a:ext cx="206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 dirty="0"/>
                    <a:t>b</a:t>
                  </a:r>
                  <a:endParaRPr lang="en-US" altLang="en-US" sz="2000" baseline="-25000" dirty="0"/>
                </a:p>
              </p:txBody>
            </p:sp>
            <p:sp>
              <p:nvSpPr>
                <p:cNvPr id="41" name="Line 18">
                  <a:extLst>
                    <a:ext uri="{FF2B5EF4-FFF2-40B4-BE49-F238E27FC236}">
                      <a16:creationId xmlns:a16="http://schemas.microsoft.com/office/drawing/2014/main" id="{F064B1E3-7F9B-4A34-B6A6-70B421BE2B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47" y="2208"/>
                  <a:ext cx="849" cy="17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7" name="Group 38">
                <a:extLst>
                  <a:ext uri="{FF2B5EF4-FFF2-40B4-BE49-F238E27FC236}">
                    <a16:creationId xmlns:a16="http://schemas.microsoft.com/office/drawing/2014/main" id="{9406E0E6-9FD1-454B-8302-43D7B4D7C4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54659" y="1535113"/>
                <a:ext cx="1347790" cy="1208088"/>
                <a:chOff x="2476" y="967"/>
                <a:chExt cx="849" cy="761"/>
              </a:xfrm>
            </p:grpSpPr>
            <p:sp>
              <p:nvSpPr>
                <p:cNvPr id="37" name="Line 12">
                  <a:extLst>
                    <a:ext uri="{FF2B5EF4-FFF2-40B4-BE49-F238E27FC236}">
                      <a16:creationId xmlns:a16="http://schemas.microsoft.com/office/drawing/2014/main" id="{557FBDDE-F7DB-4A3D-B1A3-B97C7A51FC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248"/>
                  <a:ext cx="0" cy="480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8" name="Text Box 19">
                  <a:extLst>
                    <a:ext uri="{FF2B5EF4-FFF2-40B4-BE49-F238E27FC236}">
                      <a16:creationId xmlns:a16="http://schemas.microsoft.com/office/drawing/2014/main" id="{AA0F22FB-2D48-46D1-9010-217BF4EECB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76" y="967"/>
                  <a:ext cx="84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/>
                    <a:t>Output     Y</a:t>
                  </a:r>
                </a:p>
              </p:txBody>
            </p:sp>
          </p:grpSp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11D96A5A-B2E9-4926-B0D3-AA7063B4F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1" y="2590800"/>
                <a:ext cx="2438401" cy="3494088"/>
                <a:chOff x="2400" y="1632"/>
                <a:chExt cx="1536" cy="2201"/>
              </a:xfrm>
            </p:grpSpPr>
            <p:grpSp>
              <p:nvGrpSpPr>
                <p:cNvPr id="25" name="Group 36">
                  <a:extLst>
                    <a:ext uri="{FF2B5EF4-FFF2-40B4-BE49-F238E27FC236}">
                      <a16:creationId xmlns:a16="http://schemas.microsoft.com/office/drawing/2014/main" id="{F42E640F-5291-454E-8A65-74B47BFB99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0" y="3199"/>
                  <a:ext cx="1536" cy="634"/>
                  <a:chOff x="2400" y="3199"/>
                  <a:chExt cx="1536" cy="634"/>
                </a:xfrm>
              </p:grpSpPr>
              <p:grpSp>
                <p:nvGrpSpPr>
                  <p:cNvPr id="31" name="Group 32">
                    <a:extLst>
                      <a:ext uri="{FF2B5EF4-FFF2-40B4-BE49-F238E27FC236}">
                        <a16:creationId xmlns:a16="http://schemas.microsoft.com/office/drawing/2014/main" id="{98EE9D59-01B4-4B7D-A483-6DA9532071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00" y="3199"/>
                    <a:ext cx="1536" cy="305"/>
                    <a:chOff x="2400" y="3199"/>
                    <a:chExt cx="1536" cy="305"/>
                  </a:xfrm>
                </p:grpSpPr>
                <p:sp>
                  <p:nvSpPr>
                    <p:cNvPr id="33" name="Oval 4">
                      <a:extLst>
                        <a:ext uri="{FF2B5EF4-FFF2-40B4-BE49-F238E27FC236}">
                          <a16:creationId xmlns:a16="http://schemas.microsoft.com/office/drawing/2014/main" id="{094D24CA-9D36-4AC0-BB98-5595BF8DDC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/>
                        <a:t>x</a:t>
                      </a:r>
                      <a:r>
                        <a:rPr lang="en-US" altLang="en-US" sz="2000" baseline="-25000"/>
                        <a:t>2</a:t>
                      </a:r>
                      <a:endParaRPr lang="en-US" altLang="en-US" sz="2000"/>
                    </a:p>
                  </p:txBody>
                </p:sp>
                <p:sp>
                  <p:nvSpPr>
                    <p:cNvPr id="34" name="Oval 6">
                      <a:extLst>
                        <a:ext uri="{FF2B5EF4-FFF2-40B4-BE49-F238E27FC236}">
                          <a16:creationId xmlns:a16="http://schemas.microsoft.com/office/drawing/2014/main" id="{B0DC3265-6040-4A6E-8D0C-8AB7A3866A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 err="1"/>
                        <a:t>x</a:t>
                      </a:r>
                      <a:r>
                        <a:rPr lang="en-US" altLang="en-US" sz="2000" baseline="-25000" dirty="0" err="1"/>
                        <a:t>n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5" name="Oval 7">
                      <a:extLst>
                        <a:ext uri="{FF2B5EF4-FFF2-40B4-BE49-F238E27FC236}">
                          <a16:creationId xmlns:a16="http://schemas.microsoft.com/office/drawing/2014/main" id="{B0A246E4-6AE3-40E1-862E-87E73AB13E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/>
                        <a:t>x</a:t>
                      </a:r>
                      <a:r>
                        <a:rPr lang="en-US" altLang="en-US" sz="2000" baseline="-25000" dirty="0"/>
                        <a:t>1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6" name="Text Box 8">
                      <a:extLst>
                        <a:ext uri="{FF2B5EF4-FFF2-40B4-BE49-F238E27FC236}">
                          <a16:creationId xmlns:a16="http://schemas.microsoft.com/office/drawing/2014/main" id="{E1C72E01-642B-430C-B406-6384F53FBAA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16" y="3199"/>
                      <a:ext cx="338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2B2B2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 sz="2000"/>
                        <a:t>. . .</a:t>
                      </a:r>
                    </a:p>
                  </p:txBody>
                </p:sp>
              </p:grpSp>
              <p:sp>
                <p:nvSpPr>
                  <p:cNvPr id="32" name="Text Box 20">
                    <a:extLst>
                      <a:ext uri="{FF2B5EF4-FFF2-40B4-BE49-F238E27FC236}">
                        <a16:creationId xmlns:a16="http://schemas.microsoft.com/office/drawing/2014/main" id="{DD1D1741-79B4-46BD-9F6F-0DD721A1A6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2" y="3600"/>
                    <a:ext cx="65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dirty="0"/>
                      <a:t>Input   </a:t>
                    </a:r>
                    <a:r>
                      <a:rPr lang="en-US" altLang="en-US" i="1" dirty="0"/>
                      <a:t>X</a:t>
                    </a:r>
                    <a:endParaRPr lang="en-US" altLang="en-US" dirty="0"/>
                  </a:p>
                </p:txBody>
              </p:sp>
            </p:grpSp>
            <p:grpSp>
              <p:nvGrpSpPr>
                <p:cNvPr id="26" name="Group 33">
                  <a:extLst>
                    <a:ext uri="{FF2B5EF4-FFF2-40B4-BE49-F238E27FC236}">
                      <a16:creationId xmlns:a16="http://schemas.microsoft.com/office/drawing/2014/main" id="{DD7871B0-3D51-43D6-98FF-567288AB3B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632"/>
                  <a:ext cx="1216" cy="1601"/>
                  <a:chOff x="2592" y="1632"/>
                  <a:chExt cx="1216" cy="1601"/>
                </a:xfrm>
              </p:grpSpPr>
              <p:sp>
                <p:nvSpPr>
                  <p:cNvPr id="27" name="Oval 9">
                    <a:extLst>
                      <a:ext uri="{FF2B5EF4-FFF2-40B4-BE49-F238E27FC236}">
                        <a16:creationId xmlns:a16="http://schemas.microsoft.com/office/drawing/2014/main" id="{8E138E73-4959-4B2F-B0FC-089B65438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632"/>
                    <a:ext cx="1168" cy="110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headEnd/>
                    <a:tailEnd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8" name="Line 10">
                    <a:extLst>
                      <a:ext uri="{FF2B5EF4-FFF2-40B4-BE49-F238E27FC236}">
                        <a16:creationId xmlns:a16="http://schemas.microsoft.com/office/drawing/2014/main" id="{BF870B8C-372D-4389-9AC5-EBDE2BD57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2" y="2688"/>
                    <a:ext cx="384" cy="528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" name="Line 11">
                    <a:extLst>
                      <a:ext uri="{FF2B5EF4-FFF2-40B4-BE49-F238E27FC236}">
                        <a16:creationId xmlns:a16="http://schemas.microsoft.com/office/drawing/2014/main" id="{51FDBB77-0D14-4C1D-87B6-86EC62C648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427" y="2688"/>
                    <a:ext cx="283" cy="545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r>
                      <a:rPr lang="en-US" dirty="0"/>
                      <a:t>	</a:t>
                    </a:r>
                    <a:endParaRPr lang="en-IN" dirty="0"/>
                  </a:p>
                </p:txBody>
              </p:sp>
              <p:sp>
                <p:nvSpPr>
                  <p:cNvPr id="30" name="Line 21">
                    <a:extLst>
                      <a:ext uri="{FF2B5EF4-FFF2-40B4-BE49-F238E27FC236}">
                        <a16:creationId xmlns:a16="http://schemas.microsoft.com/office/drawing/2014/main" id="{7D891CA6-C5CD-42BE-8819-23914C57C4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2736"/>
                    <a:ext cx="96" cy="48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21" name="Line 22">
                <a:extLst>
                  <a:ext uri="{FF2B5EF4-FFF2-40B4-BE49-F238E27FC236}">
                    <a16:creationId xmlns:a16="http://schemas.microsoft.com/office/drawing/2014/main" id="{D897680F-C54F-43CC-84E9-2F14A3772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1964" y="3494245"/>
                <a:ext cx="1872000" cy="11113"/>
              </a:xfrm>
              <a:prstGeom prst="line">
                <a:avLst/>
              </a:prstGeom>
              <a:ln>
                <a:solidFill>
                  <a:schemeClr val="tx2">
                    <a:lumMod val="85000"/>
                    <a:lumOff val="15000"/>
                  </a:schemeClr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en-IN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bject 23">
                  <a:extLst>
                    <a:ext uri="{FF2B5EF4-FFF2-40B4-BE49-F238E27FC236}">
                      <a16:creationId xmlns:a16="http://schemas.microsoft.com/office/drawing/2014/main" id="{B1297695-89FB-B93C-3185-4ED8A8104756}"/>
                    </a:ext>
                  </a:extLst>
                </p:cNvPr>
                <p:cNvSpPr txBox="1"/>
                <p:nvPr/>
              </p:nvSpPr>
              <p:spPr bwMode="auto">
                <a:xfrm>
                  <a:off x="2236173" y="3124042"/>
                  <a:ext cx="1580453" cy="700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IN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Object 23">
                  <a:extLst>
                    <a:ext uri="{FF2B5EF4-FFF2-40B4-BE49-F238E27FC236}">
                      <a16:creationId xmlns:a16="http://schemas.microsoft.com/office/drawing/2014/main" id="{B1297695-89FB-B93C-3185-4ED8A8104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6173" y="3124042"/>
                  <a:ext cx="1580453" cy="700087"/>
                </a:xfrm>
                <a:prstGeom prst="rect">
                  <a:avLst/>
                </a:prstGeom>
                <a:blipFill>
                  <a:blip r:embed="rId3"/>
                  <a:stretch>
                    <a:fillRect b="-3478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AE25AC6-8566-C081-D355-F42E5F1DD6DC}"/>
                    </a:ext>
                  </a:extLst>
                </p:cNvPr>
                <p:cNvSpPr txBox="1"/>
                <p:nvPr/>
              </p:nvSpPr>
              <p:spPr>
                <a:xfrm>
                  <a:off x="2245041" y="2546407"/>
                  <a:ext cx="1525165" cy="4805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AE25AC6-8566-C081-D355-F42E5F1DD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041" y="2546407"/>
                  <a:ext cx="1525165" cy="480581"/>
                </a:xfrm>
                <a:prstGeom prst="rect">
                  <a:avLst/>
                </a:prstGeom>
                <a:blipFill>
                  <a:blip r:embed="rId4"/>
                  <a:stretch>
                    <a:fillRect l="-35600" t="-224051" r="-3600" b="-324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819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068-91FB-4821-9156-910FE38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Perceptron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868BA-B741-4328-9125-1A1D25BE6DBF}"/>
              </a:ext>
            </a:extLst>
          </p:cNvPr>
          <p:cNvSpPr txBox="1">
            <a:spLocks/>
          </p:cNvSpPr>
          <p:nvPr/>
        </p:nvSpPr>
        <p:spPr bwMode="auto">
          <a:xfrm>
            <a:off x="6262000" y="1117600"/>
            <a:ext cx="56896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Perceptron</a:t>
            </a:r>
          </a:p>
          <a:p>
            <a:pPr lvl="1"/>
            <a:r>
              <a:rPr lang="en-US" sz="2000" kern="0" dirty="0"/>
              <a:t>computes the weighted sum of its input (called its net input)</a:t>
            </a:r>
          </a:p>
          <a:p>
            <a:pPr lvl="1"/>
            <a:r>
              <a:rPr lang="en-US" sz="2000" kern="0" dirty="0"/>
              <a:t>adds its bias</a:t>
            </a:r>
          </a:p>
          <a:p>
            <a:pPr lvl="1"/>
            <a:r>
              <a:rPr lang="en-US" sz="2000" kern="0" dirty="0"/>
              <a:t>passes this value through an activation function</a:t>
            </a:r>
          </a:p>
          <a:p>
            <a:r>
              <a:rPr lang="en-US" sz="2400" kern="0" dirty="0"/>
              <a:t>We say that the neuron “fires” (i.e. becomes active) if its output is above zero.</a:t>
            </a:r>
          </a:p>
          <a:p>
            <a:r>
              <a:rPr lang="en-US" sz="2400" kern="0" dirty="0"/>
              <a:t>Bias can be incorporated as another weight clamped to a fixed input of +1.0 </a:t>
            </a:r>
          </a:p>
          <a:p>
            <a:pPr lvl="1"/>
            <a:r>
              <a:rPr lang="en-US" sz="2000" kern="0" dirty="0"/>
              <a:t>This extra free variable (bias) makes the neuron more powerful.</a:t>
            </a:r>
            <a:endParaRPr lang="en-IN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/>
              <p:nvPr/>
            </p:nvSpPr>
            <p:spPr>
              <a:xfrm>
                <a:off x="3856037" y="5518944"/>
                <a:ext cx="1987339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037" y="5518944"/>
                <a:ext cx="1987339" cy="1008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16">
            <a:extLst>
              <a:ext uri="{FF2B5EF4-FFF2-40B4-BE49-F238E27FC236}">
                <a16:creationId xmlns:a16="http://schemas.microsoft.com/office/drawing/2014/main" id="{84B9ACED-9636-478F-B977-A968EB49F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667" y="3790949"/>
            <a:ext cx="4651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w</a:t>
            </a:r>
            <a:r>
              <a:rPr lang="en-US" altLang="en-US" sz="2000" baseline="-25000" dirty="0"/>
              <a:t>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B5B9F3-B8F7-E3A7-27FB-6AA2DB537D4F}"/>
              </a:ext>
            </a:extLst>
          </p:cNvPr>
          <p:cNvGrpSpPr/>
          <p:nvPr/>
        </p:nvGrpSpPr>
        <p:grpSpPr>
          <a:xfrm>
            <a:off x="750886" y="1154112"/>
            <a:ext cx="3409950" cy="4549775"/>
            <a:chOff x="750886" y="1154112"/>
            <a:chExt cx="3409950" cy="45497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23F031-3DF3-485D-8CE7-CF071E663EC3}"/>
                </a:ext>
              </a:extLst>
            </p:cNvPr>
            <p:cNvGrpSpPr/>
            <p:nvPr/>
          </p:nvGrpSpPr>
          <p:grpSpPr>
            <a:xfrm>
              <a:off x="750886" y="1154112"/>
              <a:ext cx="3409950" cy="4549775"/>
              <a:chOff x="4362450" y="1535113"/>
              <a:chExt cx="3409950" cy="4549775"/>
            </a:xfrm>
          </p:grpSpPr>
          <p:grpSp>
            <p:nvGrpSpPr>
              <p:cNvPr id="15" name="Group 34">
                <a:extLst>
                  <a:ext uri="{FF2B5EF4-FFF2-40B4-BE49-F238E27FC236}">
                    <a16:creationId xmlns:a16="http://schemas.microsoft.com/office/drawing/2014/main" id="{A4BD577D-90AB-4BFD-B2D6-0B7313CFB0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10201" y="4572000"/>
                <a:ext cx="2293938" cy="400050"/>
                <a:chOff x="2448" y="2880"/>
                <a:chExt cx="1445" cy="252"/>
              </a:xfrm>
            </p:grpSpPr>
            <p:sp>
              <p:nvSpPr>
                <p:cNvPr id="42" name="Text Box 13">
                  <a:extLst>
                    <a:ext uri="{FF2B5EF4-FFF2-40B4-BE49-F238E27FC236}">
                      <a16:creationId xmlns:a16="http://schemas.microsoft.com/office/drawing/2014/main" id="{564B457D-23EE-4861-9D80-0A36836B7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2</a:t>
                  </a:r>
                </a:p>
              </p:txBody>
            </p:sp>
            <p:sp>
              <p:nvSpPr>
                <p:cNvPr id="43" name="Text Box 14">
                  <a:extLst>
                    <a:ext uri="{FF2B5EF4-FFF2-40B4-BE49-F238E27FC236}">
                      <a16:creationId xmlns:a16="http://schemas.microsoft.com/office/drawing/2014/main" id="{B9AB3243-05DA-4AB4-8B3B-CD19272B1F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0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/>
                    <a:t>w</a:t>
                  </a:r>
                  <a:r>
                    <a:rPr lang="en-US" altLang="en-US" sz="2000" baseline="-25000"/>
                    <a:t>n</a:t>
                  </a:r>
                </a:p>
              </p:txBody>
            </p:sp>
            <p:sp>
              <p:nvSpPr>
                <p:cNvPr id="44" name="Text Box 16">
                  <a:extLst>
                    <a:ext uri="{FF2B5EF4-FFF2-40B4-BE49-F238E27FC236}">
                      <a16:creationId xmlns:a16="http://schemas.microsoft.com/office/drawing/2014/main" id="{15D808B6-57D2-4227-B581-21E77FE047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2880"/>
                  <a:ext cx="293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 dirty="0"/>
                    <a:t>w</a:t>
                  </a:r>
                  <a:r>
                    <a:rPr lang="en-US" altLang="en-US" sz="2000" baseline="-25000" dirty="0"/>
                    <a:t>1</a:t>
                  </a:r>
                </a:p>
              </p:txBody>
            </p:sp>
          </p:grpSp>
          <p:grpSp>
            <p:nvGrpSpPr>
              <p:cNvPr id="16" name="Group 35">
                <a:extLst>
                  <a:ext uri="{FF2B5EF4-FFF2-40B4-BE49-F238E27FC236}">
                    <a16:creationId xmlns:a16="http://schemas.microsoft.com/office/drawing/2014/main" id="{765A149E-6C4B-4CC9-87E9-3B09D89CA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2450" y="4138614"/>
                <a:ext cx="1657350" cy="1052513"/>
                <a:chOff x="1788" y="2607"/>
                <a:chExt cx="1044" cy="663"/>
              </a:xfrm>
            </p:grpSpPr>
            <p:sp>
              <p:nvSpPr>
                <p:cNvPr id="39" name="Text Box 15">
                  <a:extLst>
                    <a:ext uri="{FF2B5EF4-FFF2-40B4-BE49-F238E27FC236}">
                      <a16:creationId xmlns:a16="http://schemas.microsoft.com/office/drawing/2014/main" id="{089BCC1E-B7B1-4379-B5CE-E4A32C2D0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88" y="3037"/>
                  <a:ext cx="26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/>
                    <a:t>X</a:t>
                  </a:r>
                  <a:r>
                    <a:rPr lang="en-US" altLang="en-US" baseline="-25000" dirty="0"/>
                    <a:t>0</a:t>
                  </a:r>
                </a:p>
              </p:txBody>
            </p:sp>
            <p:sp>
              <p:nvSpPr>
                <p:cNvPr id="41" name="Line 18">
                  <a:extLst>
                    <a:ext uri="{FF2B5EF4-FFF2-40B4-BE49-F238E27FC236}">
                      <a16:creationId xmlns:a16="http://schemas.microsoft.com/office/drawing/2014/main" id="{F064B1E3-7F9B-4A34-B6A6-70B421BE2B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97" y="2607"/>
                  <a:ext cx="835" cy="511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7" name="Group 38">
                <a:extLst>
                  <a:ext uri="{FF2B5EF4-FFF2-40B4-BE49-F238E27FC236}">
                    <a16:creationId xmlns:a16="http://schemas.microsoft.com/office/drawing/2014/main" id="{9406E0E6-9FD1-454B-8302-43D7B4D7C4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54659" y="1535113"/>
                <a:ext cx="1347790" cy="1208088"/>
                <a:chOff x="2476" y="967"/>
                <a:chExt cx="849" cy="761"/>
              </a:xfrm>
            </p:grpSpPr>
            <p:sp>
              <p:nvSpPr>
                <p:cNvPr id="37" name="Line 12">
                  <a:extLst>
                    <a:ext uri="{FF2B5EF4-FFF2-40B4-BE49-F238E27FC236}">
                      <a16:creationId xmlns:a16="http://schemas.microsoft.com/office/drawing/2014/main" id="{557FBDDE-F7DB-4A3D-B1A3-B97C7A51FC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248"/>
                  <a:ext cx="0" cy="480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8" name="Text Box 19">
                  <a:extLst>
                    <a:ext uri="{FF2B5EF4-FFF2-40B4-BE49-F238E27FC236}">
                      <a16:creationId xmlns:a16="http://schemas.microsoft.com/office/drawing/2014/main" id="{AA0F22FB-2D48-46D1-9010-217BF4EECB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76" y="967"/>
                  <a:ext cx="84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/>
                    <a:t>Output     Y</a:t>
                  </a:r>
                </a:p>
              </p:txBody>
            </p:sp>
          </p:grpSp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11D96A5A-B2E9-4926-B0D3-AA7063B4F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0" y="2590800"/>
                <a:ext cx="2438400" cy="3494088"/>
                <a:chOff x="2400" y="1632"/>
                <a:chExt cx="1536" cy="2201"/>
              </a:xfrm>
            </p:grpSpPr>
            <p:grpSp>
              <p:nvGrpSpPr>
                <p:cNvPr id="25" name="Group 36">
                  <a:extLst>
                    <a:ext uri="{FF2B5EF4-FFF2-40B4-BE49-F238E27FC236}">
                      <a16:creationId xmlns:a16="http://schemas.microsoft.com/office/drawing/2014/main" id="{F42E640F-5291-454E-8A65-74B47BFB99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0" y="3199"/>
                  <a:ext cx="1536" cy="634"/>
                  <a:chOff x="2400" y="3199"/>
                  <a:chExt cx="1536" cy="634"/>
                </a:xfrm>
              </p:grpSpPr>
              <p:grpSp>
                <p:nvGrpSpPr>
                  <p:cNvPr id="31" name="Group 32">
                    <a:extLst>
                      <a:ext uri="{FF2B5EF4-FFF2-40B4-BE49-F238E27FC236}">
                        <a16:creationId xmlns:a16="http://schemas.microsoft.com/office/drawing/2014/main" id="{98EE9D59-01B4-4B7D-A483-6DA9532071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00" y="3199"/>
                    <a:ext cx="1536" cy="305"/>
                    <a:chOff x="2400" y="3199"/>
                    <a:chExt cx="1536" cy="305"/>
                  </a:xfrm>
                </p:grpSpPr>
                <p:sp>
                  <p:nvSpPr>
                    <p:cNvPr id="33" name="Oval 4">
                      <a:extLst>
                        <a:ext uri="{FF2B5EF4-FFF2-40B4-BE49-F238E27FC236}">
                          <a16:creationId xmlns:a16="http://schemas.microsoft.com/office/drawing/2014/main" id="{094D24CA-9D36-4AC0-BB98-5595BF8DDC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/>
                        <a:t>x</a:t>
                      </a:r>
                      <a:r>
                        <a:rPr lang="en-US" altLang="en-US" sz="2000" baseline="-25000"/>
                        <a:t>2</a:t>
                      </a:r>
                      <a:endParaRPr lang="en-US" altLang="en-US" sz="2000"/>
                    </a:p>
                  </p:txBody>
                </p:sp>
                <p:sp>
                  <p:nvSpPr>
                    <p:cNvPr id="34" name="Oval 6">
                      <a:extLst>
                        <a:ext uri="{FF2B5EF4-FFF2-40B4-BE49-F238E27FC236}">
                          <a16:creationId xmlns:a16="http://schemas.microsoft.com/office/drawing/2014/main" id="{B0DC3265-6040-4A6E-8D0C-8AB7A3866A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 err="1"/>
                        <a:t>x</a:t>
                      </a:r>
                      <a:r>
                        <a:rPr lang="en-US" altLang="en-US" sz="2000" baseline="-25000" dirty="0" err="1"/>
                        <a:t>n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5" name="Oval 7">
                      <a:extLst>
                        <a:ext uri="{FF2B5EF4-FFF2-40B4-BE49-F238E27FC236}">
                          <a16:creationId xmlns:a16="http://schemas.microsoft.com/office/drawing/2014/main" id="{B0A246E4-6AE3-40E1-862E-87E73AB13E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3216"/>
                      <a:ext cx="288" cy="288"/>
                    </a:xfrm>
                    <a:prstGeom prst="ellipse">
                      <a:avLst/>
                    </a:prstGeom>
                    <a:solidFill>
                      <a:srgbClr val="B2B2B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altLang="en-US" sz="2000" dirty="0"/>
                        <a:t>x</a:t>
                      </a:r>
                      <a:r>
                        <a:rPr lang="en-US" altLang="en-US" sz="2000" baseline="-25000" dirty="0"/>
                        <a:t>1</a:t>
                      </a:r>
                      <a:endParaRPr lang="en-US" altLang="en-US" sz="2000" dirty="0"/>
                    </a:p>
                  </p:txBody>
                </p:sp>
                <p:sp>
                  <p:nvSpPr>
                    <p:cNvPr id="36" name="Text Box 8">
                      <a:extLst>
                        <a:ext uri="{FF2B5EF4-FFF2-40B4-BE49-F238E27FC236}">
                          <a16:creationId xmlns:a16="http://schemas.microsoft.com/office/drawing/2014/main" id="{E1C72E01-642B-430C-B406-6384F53FBAA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16" y="3199"/>
                      <a:ext cx="338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2B2B2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 sz="2000"/>
                        <a:t>. . .</a:t>
                      </a:r>
                    </a:p>
                  </p:txBody>
                </p:sp>
              </p:grpSp>
              <p:sp>
                <p:nvSpPr>
                  <p:cNvPr id="32" name="Text Box 20">
                    <a:extLst>
                      <a:ext uri="{FF2B5EF4-FFF2-40B4-BE49-F238E27FC236}">
                        <a16:creationId xmlns:a16="http://schemas.microsoft.com/office/drawing/2014/main" id="{DD1D1741-79B4-46BD-9F6F-0DD721A1A6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2" y="3600"/>
                    <a:ext cx="65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dirty="0"/>
                      <a:t>Input   </a:t>
                    </a:r>
                    <a:r>
                      <a:rPr lang="en-US" altLang="en-US" i="1" dirty="0"/>
                      <a:t>X</a:t>
                    </a:r>
                    <a:endParaRPr lang="en-US" altLang="en-US" dirty="0"/>
                  </a:p>
                </p:txBody>
              </p:sp>
            </p:grpSp>
            <p:grpSp>
              <p:nvGrpSpPr>
                <p:cNvPr id="26" name="Group 33">
                  <a:extLst>
                    <a:ext uri="{FF2B5EF4-FFF2-40B4-BE49-F238E27FC236}">
                      <a16:creationId xmlns:a16="http://schemas.microsoft.com/office/drawing/2014/main" id="{DD7871B0-3D51-43D6-98FF-567288AB3B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632"/>
                  <a:ext cx="1216" cy="1601"/>
                  <a:chOff x="2592" y="1632"/>
                  <a:chExt cx="1216" cy="1601"/>
                </a:xfrm>
              </p:grpSpPr>
              <p:sp>
                <p:nvSpPr>
                  <p:cNvPr id="27" name="Oval 9">
                    <a:extLst>
                      <a:ext uri="{FF2B5EF4-FFF2-40B4-BE49-F238E27FC236}">
                        <a16:creationId xmlns:a16="http://schemas.microsoft.com/office/drawing/2014/main" id="{8E138E73-4959-4B2F-B0FC-089B65438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632"/>
                    <a:ext cx="1168" cy="110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headEnd/>
                    <a:tailEnd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8" name="Line 10">
                    <a:extLst>
                      <a:ext uri="{FF2B5EF4-FFF2-40B4-BE49-F238E27FC236}">
                        <a16:creationId xmlns:a16="http://schemas.microsoft.com/office/drawing/2014/main" id="{BF870B8C-372D-4389-9AC5-EBDE2BD57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2" y="2688"/>
                    <a:ext cx="384" cy="528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" name="Line 11">
                    <a:extLst>
                      <a:ext uri="{FF2B5EF4-FFF2-40B4-BE49-F238E27FC236}">
                        <a16:creationId xmlns:a16="http://schemas.microsoft.com/office/drawing/2014/main" id="{51FDBB77-0D14-4C1D-87B6-86EC62C648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427" y="2688"/>
                    <a:ext cx="283" cy="545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r>
                      <a:rPr lang="en-US" dirty="0"/>
                      <a:t>	</a:t>
                    </a:r>
                    <a:endParaRPr lang="en-IN" dirty="0"/>
                  </a:p>
                </p:txBody>
              </p:sp>
              <p:sp>
                <p:nvSpPr>
                  <p:cNvPr id="30" name="Line 21">
                    <a:extLst>
                      <a:ext uri="{FF2B5EF4-FFF2-40B4-BE49-F238E27FC236}">
                        <a16:creationId xmlns:a16="http://schemas.microsoft.com/office/drawing/2014/main" id="{7D891CA6-C5CD-42BE-8819-23914C57C4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2736"/>
                    <a:ext cx="96" cy="48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21" name="Line 22">
                <a:extLst>
                  <a:ext uri="{FF2B5EF4-FFF2-40B4-BE49-F238E27FC236}">
                    <a16:creationId xmlns:a16="http://schemas.microsoft.com/office/drawing/2014/main" id="{D897680F-C54F-43CC-84E9-2F14A3772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1964" y="3494245"/>
                <a:ext cx="1872000" cy="11113"/>
              </a:xfrm>
              <a:prstGeom prst="line">
                <a:avLst/>
              </a:prstGeom>
              <a:ln>
                <a:solidFill>
                  <a:schemeClr val="tx2">
                    <a:lumMod val="85000"/>
                    <a:lumOff val="15000"/>
                  </a:schemeClr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en-IN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bject 23">
                  <a:extLst>
                    <a:ext uri="{FF2B5EF4-FFF2-40B4-BE49-F238E27FC236}">
                      <a16:creationId xmlns:a16="http://schemas.microsoft.com/office/drawing/2014/main" id="{AA4C3E66-CACC-B296-0306-3B1E32C042D6}"/>
                    </a:ext>
                  </a:extLst>
                </p:cNvPr>
                <p:cNvSpPr txBox="1"/>
                <p:nvPr/>
              </p:nvSpPr>
              <p:spPr bwMode="auto">
                <a:xfrm>
                  <a:off x="2236173" y="3124042"/>
                  <a:ext cx="1580453" cy="700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IN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Object 23">
                  <a:extLst>
                    <a:ext uri="{FF2B5EF4-FFF2-40B4-BE49-F238E27FC236}">
                      <a16:creationId xmlns:a16="http://schemas.microsoft.com/office/drawing/2014/main" id="{AA4C3E66-CACC-B296-0306-3B1E32C04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6173" y="3124042"/>
                  <a:ext cx="1580453" cy="700087"/>
                </a:xfrm>
                <a:prstGeom prst="rect">
                  <a:avLst/>
                </a:prstGeom>
                <a:blipFill>
                  <a:blip r:embed="rId3"/>
                  <a:stretch>
                    <a:fillRect b="-3478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524FD0-E250-FECA-C445-FD09C0FEBC8E}"/>
                    </a:ext>
                  </a:extLst>
                </p:cNvPr>
                <p:cNvSpPr txBox="1"/>
                <p:nvPr/>
              </p:nvSpPr>
              <p:spPr>
                <a:xfrm>
                  <a:off x="2245041" y="2546407"/>
                  <a:ext cx="1525165" cy="4805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524FD0-E250-FECA-C445-FD09C0FEB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041" y="2546407"/>
                  <a:ext cx="1525165" cy="480581"/>
                </a:xfrm>
                <a:prstGeom prst="rect">
                  <a:avLst/>
                </a:prstGeom>
                <a:blipFill>
                  <a:blip r:embed="rId4"/>
                  <a:stretch>
                    <a:fillRect l="-35600" t="-224051" r="-3600" b="-324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529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068-91FB-4821-9156-910FE38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Perceptron's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/>
              <p:nvPr/>
            </p:nvSpPr>
            <p:spPr>
              <a:xfrm>
                <a:off x="7924800" y="3033394"/>
                <a:ext cx="2110193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D6C58-9FEE-439B-A0DA-77837B6C4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033394"/>
                <a:ext cx="2110193" cy="1008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923F031-3DF3-485D-8CE7-CF071E663EC3}"/>
              </a:ext>
            </a:extLst>
          </p:cNvPr>
          <p:cNvGrpSpPr/>
          <p:nvPr/>
        </p:nvGrpSpPr>
        <p:grpSpPr>
          <a:xfrm>
            <a:off x="1235527" y="-304800"/>
            <a:ext cx="5107000" cy="5898680"/>
            <a:chOff x="4854576" y="2057"/>
            <a:chExt cx="5107000" cy="5898680"/>
          </a:xfrm>
        </p:grpSpPr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A4BD577D-90AB-4BFD-B2D6-0B7313CFB0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053" y="2974977"/>
              <a:ext cx="763588" cy="2397126"/>
              <a:chOff x="2252" y="1874"/>
              <a:chExt cx="481" cy="1510"/>
            </a:xfrm>
          </p:grpSpPr>
          <p:sp>
            <p:nvSpPr>
              <p:cNvPr id="42" name="Text Box 13">
                <a:extLst>
                  <a:ext uri="{FF2B5EF4-FFF2-40B4-BE49-F238E27FC236}">
                    <a16:creationId xmlns:a16="http://schemas.microsoft.com/office/drawing/2014/main" id="{564B457D-23EE-4861-9D80-0A36836B7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7" y="2325"/>
                <a:ext cx="34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/>
                  <a:t>w</a:t>
                </a:r>
                <a:r>
                  <a:rPr lang="en-US" altLang="en-US" sz="2000" baseline="-25000" dirty="0"/>
                  <a:t>k2</a:t>
                </a:r>
              </a:p>
            </p:txBody>
          </p:sp>
          <p:sp>
            <p:nvSpPr>
              <p:cNvPr id="43" name="Text Box 14">
                <a:extLst>
                  <a:ext uri="{FF2B5EF4-FFF2-40B4-BE49-F238E27FC236}">
                    <a16:creationId xmlns:a16="http://schemas.microsoft.com/office/drawing/2014/main" id="{B9AB3243-05DA-4AB4-8B3B-CD19272B1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2" y="3132"/>
                <a:ext cx="34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 err="1"/>
                  <a:t>w</a:t>
                </a:r>
                <a:r>
                  <a:rPr lang="en-US" altLang="en-US" sz="2000" baseline="-25000" dirty="0" err="1"/>
                  <a:t>kn</a:t>
                </a:r>
                <a:endParaRPr lang="en-US" altLang="en-US" sz="2000" baseline="-25000" dirty="0"/>
              </a:p>
            </p:txBody>
          </p:sp>
          <p:sp>
            <p:nvSpPr>
              <p:cNvPr id="44" name="Text Box 16">
                <a:extLst>
                  <a:ext uri="{FF2B5EF4-FFF2-40B4-BE49-F238E27FC236}">
                    <a16:creationId xmlns:a16="http://schemas.microsoft.com/office/drawing/2014/main" id="{15D808B6-57D2-4227-B581-21E77FE047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" y="1874"/>
                <a:ext cx="34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/>
                  <a:t>w</a:t>
                </a:r>
                <a:r>
                  <a:rPr lang="en-US" altLang="en-US" sz="2000" baseline="-25000" dirty="0"/>
                  <a:t>k1</a:t>
                </a:r>
              </a:p>
            </p:txBody>
          </p:sp>
        </p:grpSp>
        <p:sp>
          <p:nvSpPr>
            <p:cNvPr id="41" name="Line 18">
              <a:extLst>
                <a:ext uri="{FF2B5EF4-FFF2-40B4-BE49-F238E27FC236}">
                  <a16:creationId xmlns:a16="http://schemas.microsoft.com/office/drawing/2014/main" id="{F064B1E3-7F9B-4A34-B6A6-70B421BE2B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8777" y="2057"/>
              <a:ext cx="1474788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en-IN" dirty="0"/>
            </a:p>
          </p:txBody>
        </p:sp>
        <p:grpSp>
          <p:nvGrpSpPr>
            <p:cNvPr id="17" name="Group 38">
              <a:extLst>
                <a:ext uri="{FF2B5EF4-FFF2-40B4-BE49-F238E27FC236}">
                  <a16:creationId xmlns:a16="http://schemas.microsoft.com/office/drawing/2014/main" id="{9406E0E6-9FD1-454B-8302-43D7B4D7C4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635" y="3257550"/>
              <a:ext cx="2547941" cy="815975"/>
              <a:chOff x="3710" y="2052"/>
              <a:chExt cx="1605" cy="514"/>
            </a:xfrm>
          </p:grpSpPr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557FBDDE-F7DB-4A3D-B1A3-B97C7A51F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2052"/>
                <a:ext cx="652" cy="397"/>
              </a:xfrm>
              <a:prstGeom prst="line">
                <a:avLst/>
              </a:prstGeom>
              <a:ln>
                <a:headEnd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en-IN" dirty="0"/>
              </a:p>
            </p:txBody>
          </p:sp>
          <p:sp>
            <p:nvSpPr>
              <p:cNvPr id="38" name="Text Box 19">
                <a:extLst>
                  <a:ext uri="{FF2B5EF4-FFF2-40B4-BE49-F238E27FC236}">
                    <a16:creationId xmlns:a16="http://schemas.microsoft.com/office/drawing/2014/main" id="{AA0F22FB-2D48-46D1-9010-217BF4EEC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2" y="2333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Y</a:t>
                </a:r>
              </a:p>
            </p:txBody>
          </p:sp>
        </p:grpSp>
        <p:grpSp>
          <p:nvGrpSpPr>
            <p:cNvPr id="18" name="Group 39">
              <a:extLst>
                <a:ext uri="{FF2B5EF4-FFF2-40B4-BE49-F238E27FC236}">
                  <a16:creationId xmlns:a16="http://schemas.microsoft.com/office/drawing/2014/main" id="{11D96A5A-B2E9-4926-B0D3-AA7063B4FC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4576" y="2338387"/>
              <a:ext cx="2551113" cy="3562350"/>
              <a:chOff x="2098" y="1473"/>
              <a:chExt cx="1607" cy="2244"/>
            </a:xfrm>
          </p:grpSpPr>
          <p:grpSp>
            <p:nvGrpSpPr>
              <p:cNvPr id="31" name="Group 32">
                <a:extLst>
                  <a:ext uri="{FF2B5EF4-FFF2-40B4-BE49-F238E27FC236}">
                    <a16:creationId xmlns:a16="http://schemas.microsoft.com/office/drawing/2014/main" id="{98EE9D59-01B4-4B7D-A483-6DA953207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8" y="1473"/>
                <a:ext cx="323" cy="2244"/>
                <a:chOff x="2098" y="1473"/>
                <a:chExt cx="323" cy="2244"/>
              </a:xfrm>
            </p:grpSpPr>
            <p:sp>
              <p:nvSpPr>
                <p:cNvPr id="33" name="Oval 4">
                  <a:extLst>
                    <a:ext uri="{FF2B5EF4-FFF2-40B4-BE49-F238E27FC236}">
                      <a16:creationId xmlns:a16="http://schemas.microsoft.com/office/drawing/2014/main" id="{094D24CA-9D36-4AC0-BB98-5595BF8DD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8" y="2571"/>
                  <a:ext cx="288" cy="2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r>
                    <a:rPr lang="en-US" altLang="en-US" sz="2000" dirty="0">
                      <a:solidFill>
                        <a:sysClr val="windowText" lastClr="000000"/>
                      </a:solidFill>
                    </a:rPr>
                    <a:t>x</a:t>
                  </a:r>
                  <a:r>
                    <a:rPr lang="en-US" altLang="en-US" sz="2000" baseline="-25000" dirty="0">
                      <a:solidFill>
                        <a:sysClr val="windowText" lastClr="000000"/>
                      </a:solidFill>
                    </a:rPr>
                    <a:t>2</a:t>
                  </a:r>
                  <a:endParaRPr lang="en-US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" name="Oval 6">
                  <a:extLst>
                    <a:ext uri="{FF2B5EF4-FFF2-40B4-BE49-F238E27FC236}">
                      <a16:creationId xmlns:a16="http://schemas.microsoft.com/office/drawing/2014/main" id="{B0DC3265-6040-4A6E-8D0C-8AB7A3866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8" y="3429"/>
                  <a:ext cx="288" cy="2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r>
                    <a:rPr lang="en-US" altLang="en-US" sz="2000" dirty="0" err="1">
                      <a:solidFill>
                        <a:sysClr val="windowText" lastClr="000000"/>
                      </a:solidFill>
                    </a:rPr>
                    <a:t>x</a:t>
                  </a:r>
                  <a:r>
                    <a:rPr lang="en-US" altLang="en-US" sz="2000" baseline="-25000" dirty="0" err="1">
                      <a:solidFill>
                        <a:sysClr val="windowText" lastClr="000000"/>
                      </a:solidFill>
                    </a:rPr>
                    <a:t>n</a:t>
                  </a:r>
                  <a:endParaRPr lang="en-US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" name="Oval 7">
                  <a:extLst>
                    <a:ext uri="{FF2B5EF4-FFF2-40B4-BE49-F238E27FC236}">
                      <a16:creationId xmlns:a16="http://schemas.microsoft.com/office/drawing/2014/main" id="{B0A246E4-6AE3-40E1-862E-87E73AB13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8" y="1473"/>
                  <a:ext cx="288" cy="2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r>
                    <a:rPr lang="en-US" altLang="en-US" sz="2000" dirty="0">
                      <a:solidFill>
                        <a:sysClr val="windowText" lastClr="000000"/>
                      </a:solidFill>
                    </a:rPr>
                    <a:t>x</a:t>
                  </a:r>
                  <a:r>
                    <a:rPr lang="en-US" altLang="en-US" sz="2000" baseline="-25000" dirty="0">
                      <a:solidFill>
                        <a:sysClr val="windowText" lastClr="000000"/>
                      </a:solidFill>
                    </a:rPr>
                    <a:t>0</a:t>
                  </a:r>
                  <a:endParaRPr lang="en-US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Text Box 8">
                  <a:extLst>
                    <a:ext uri="{FF2B5EF4-FFF2-40B4-BE49-F238E27FC236}">
                      <a16:creationId xmlns:a16="http://schemas.microsoft.com/office/drawing/2014/main" id="{E1C72E01-642B-430C-B406-6384F53FBA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5400000">
                  <a:off x="2126" y="3032"/>
                  <a:ext cx="338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2B2B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 dirty="0"/>
                    <a:t>. . .</a:t>
                  </a:r>
                </a:p>
              </p:txBody>
            </p:sp>
          </p:grpSp>
          <p:grpSp>
            <p:nvGrpSpPr>
              <p:cNvPr id="26" name="Group 33">
                <a:extLst>
                  <a:ext uri="{FF2B5EF4-FFF2-40B4-BE49-F238E27FC236}">
                    <a16:creationId xmlns:a16="http://schemas.microsoft.com/office/drawing/2014/main" id="{DD7871B0-3D51-43D6-98FF-567288AB3B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6" y="1673"/>
                <a:ext cx="1319" cy="527"/>
                <a:chOff x="2386" y="1673"/>
                <a:chExt cx="1319" cy="527"/>
              </a:xfrm>
            </p:grpSpPr>
            <p:sp>
              <p:nvSpPr>
                <p:cNvPr id="27" name="Oval 9">
                  <a:extLst>
                    <a:ext uri="{FF2B5EF4-FFF2-40B4-BE49-F238E27FC236}">
                      <a16:creationId xmlns:a16="http://schemas.microsoft.com/office/drawing/2014/main" id="{8E138E73-4959-4B2F-B0FC-089B65438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8" y="1883"/>
                  <a:ext cx="317" cy="31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headEnd/>
                  <a:tailEnd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r>
                    <a:rPr lang="en-US" dirty="0">
                      <a:solidFill>
                        <a:sysClr val="windowText" lastClr="000000"/>
                      </a:solidFill>
                    </a:rPr>
                    <a:t>H</a:t>
                  </a:r>
                  <a:r>
                    <a:rPr lang="en-US" baseline="-25000" dirty="0">
                      <a:solidFill>
                        <a:sysClr val="windowText" lastClr="000000"/>
                      </a:solidFill>
                    </a:rPr>
                    <a:t>1</a:t>
                  </a:r>
                  <a:endParaRPr lang="en-IN" baseline="-25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Line 10">
                  <a:extLst>
                    <a:ext uri="{FF2B5EF4-FFF2-40B4-BE49-F238E27FC236}">
                      <a16:creationId xmlns:a16="http://schemas.microsoft.com/office/drawing/2014/main" id="{BF870B8C-372D-4389-9AC5-EBDE2BD57E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86" y="1673"/>
                  <a:ext cx="1007" cy="337"/>
                </a:xfrm>
                <a:prstGeom prst="line">
                  <a:avLst/>
                </a:prstGeom>
                <a:ln>
                  <a:headEnd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en-IN" dirty="0"/>
                </a:p>
              </p:txBody>
            </p:sp>
          </p:grpSp>
        </p:grpSp>
      </p:grpSp>
      <p:sp>
        <p:nvSpPr>
          <p:cNvPr id="40" name="Text Box 16">
            <a:extLst>
              <a:ext uri="{FF2B5EF4-FFF2-40B4-BE49-F238E27FC236}">
                <a16:creationId xmlns:a16="http://schemas.microsoft.com/office/drawing/2014/main" id="{84B9ACED-9636-478F-B977-A968EB49F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95" y="2011499"/>
            <a:ext cx="5501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w</a:t>
            </a:r>
            <a:r>
              <a:rPr lang="en-US" altLang="en-US" sz="2000" baseline="-25000" dirty="0"/>
              <a:t>k0</a:t>
            </a:r>
          </a:p>
        </p:txBody>
      </p:sp>
      <p:sp>
        <p:nvSpPr>
          <p:cNvPr id="45" name="Oval 9">
            <a:extLst>
              <a:ext uri="{FF2B5EF4-FFF2-40B4-BE49-F238E27FC236}">
                <a16:creationId xmlns:a16="http://schemas.microsoft.com/office/drawing/2014/main" id="{0A2E7194-7C15-40E1-B09F-AE44E622A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7" y="3815555"/>
            <a:ext cx="503238" cy="503238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95000"/>
                <a:lumOff val="5000"/>
              </a:schemeClr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H</a:t>
            </a:r>
            <a:r>
              <a:rPr lang="en-US" baseline="-25000" dirty="0">
                <a:solidFill>
                  <a:sysClr val="windowText" lastClr="000000"/>
                </a:solidFill>
              </a:rPr>
              <a:t>2</a:t>
            </a:r>
            <a:endParaRPr lang="en-IN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3E9D6514-6BA8-42E8-B401-AD4B92E34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11" y="2828923"/>
            <a:ext cx="457200" cy="4572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en-US" sz="2000" dirty="0">
                <a:solidFill>
                  <a:sysClr val="windowText" lastClr="000000"/>
                </a:solidFill>
              </a:rPr>
              <a:t>x</a:t>
            </a:r>
            <a:r>
              <a:rPr lang="en-US" altLang="en-US" sz="2000" baseline="-25000" dirty="0">
                <a:solidFill>
                  <a:sysClr val="windowText" lastClr="000000"/>
                </a:solidFill>
              </a:rPr>
              <a:t>1</a:t>
            </a:r>
            <a:endParaRPr lang="en-US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7" name="Line 10">
            <a:extLst>
              <a:ext uri="{FF2B5EF4-FFF2-40B4-BE49-F238E27FC236}">
                <a16:creationId xmlns:a16="http://schemas.microsoft.com/office/drawing/2014/main" id="{816A9191-38C6-4768-8158-EE39C3E71D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6095" y="2895600"/>
            <a:ext cx="1574791" cy="183752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/>
          </a:p>
        </p:txBody>
      </p:sp>
      <p:sp>
        <p:nvSpPr>
          <p:cNvPr id="48" name="Line 10">
            <a:extLst>
              <a:ext uri="{FF2B5EF4-FFF2-40B4-BE49-F238E27FC236}">
                <a16:creationId xmlns:a16="http://schemas.microsoft.com/office/drawing/2014/main" id="{7B09BDE9-E835-445B-96AA-08C055C98C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8883" y="2895600"/>
            <a:ext cx="1624670" cy="114047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/>
          </a:p>
        </p:txBody>
      </p:sp>
      <p:sp>
        <p:nvSpPr>
          <p:cNvPr id="49" name="Line 10">
            <a:extLst>
              <a:ext uri="{FF2B5EF4-FFF2-40B4-BE49-F238E27FC236}">
                <a16:creationId xmlns:a16="http://schemas.microsoft.com/office/drawing/2014/main" id="{62591A04-75D9-4F00-B78D-954982E7BE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8904" y="2950694"/>
            <a:ext cx="1597012" cy="2433959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/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BE0C93E4-FD64-4509-ACF2-D9C439EAB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8905" y="2338540"/>
            <a:ext cx="1607011" cy="176467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 dirty="0"/>
          </a:p>
        </p:txBody>
      </p:sp>
      <p:sp>
        <p:nvSpPr>
          <p:cNvPr id="51" name="Line 10">
            <a:extLst>
              <a:ext uri="{FF2B5EF4-FFF2-40B4-BE49-F238E27FC236}">
                <a16:creationId xmlns:a16="http://schemas.microsoft.com/office/drawing/2014/main" id="{2E2DFFAB-C9FB-444D-8CA1-1E4F01F2B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079352"/>
            <a:ext cx="1575242" cy="101181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/>
          </a:p>
        </p:txBody>
      </p:sp>
      <p:sp>
        <p:nvSpPr>
          <p:cNvPr id="52" name="Line 10">
            <a:extLst>
              <a:ext uri="{FF2B5EF4-FFF2-40B4-BE49-F238E27FC236}">
                <a16:creationId xmlns:a16="http://schemas.microsoft.com/office/drawing/2014/main" id="{CA5E0013-1914-473F-9350-FECF06603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4036074"/>
            <a:ext cx="1575242" cy="6667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/>
          </a:p>
        </p:txBody>
      </p:sp>
      <p:sp>
        <p:nvSpPr>
          <p:cNvPr id="53" name="Line 10">
            <a:extLst>
              <a:ext uri="{FF2B5EF4-FFF2-40B4-BE49-F238E27FC236}">
                <a16:creationId xmlns:a16="http://schemas.microsoft.com/office/drawing/2014/main" id="{0DFF6B00-8F0E-4878-AAF8-D775FCB9CC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9588" y="4113707"/>
            <a:ext cx="1596328" cy="129205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/>
          </a:p>
        </p:txBody>
      </p:sp>
      <p:sp>
        <p:nvSpPr>
          <p:cNvPr id="54" name="Oval 9">
            <a:extLst>
              <a:ext uri="{FF2B5EF4-FFF2-40B4-BE49-F238E27FC236}">
                <a16:creationId xmlns:a16="http://schemas.microsoft.com/office/drawing/2014/main" id="{135EE4A1-1AB6-4517-8FA2-FBADAC554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65" y="3271367"/>
            <a:ext cx="503238" cy="503238"/>
          </a:xfrm>
          <a:prstGeom prst="ellipse">
            <a:avLst/>
          </a:prstGeom>
          <a:solidFill>
            <a:srgbClr val="FF7C80"/>
          </a:solidFill>
          <a:ln>
            <a:solidFill>
              <a:schemeClr val="tx1">
                <a:lumMod val="95000"/>
                <a:lumOff val="5000"/>
              </a:schemeClr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IN" dirty="0"/>
          </a:p>
        </p:txBody>
      </p:sp>
      <p:sp>
        <p:nvSpPr>
          <p:cNvPr id="55" name="Line 12">
            <a:extLst>
              <a:ext uri="{FF2B5EF4-FFF2-40B4-BE49-F238E27FC236}">
                <a16:creationId xmlns:a16="http://schemas.microsoft.com/office/drawing/2014/main" id="{3878FCF5-17E4-422E-BE86-3AF24A3500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8400" y="3563936"/>
            <a:ext cx="1010765" cy="50323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 dirty="0"/>
          </a:p>
        </p:txBody>
      </p:sp>
      <p:sp>
        <p:nvSpPr>
          <p:cNvPr id="56" name="Line 12">
            <a:extLst>
              <a:ext uri="{FF2B5EF4-FFF2-40B4-BE49-F238E27FC236}">
                <a16:creationId xmlns:a16="http://schemas.microsoft.com/office/drawing/2014/main" id="{7E0E8A05-AE6E-4324-A82D-EC4CA6094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310" y="3563936"/>
            <a:ext cx="76169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358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F0411DEE-FD85-4EEE-A23B-F98A019AF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1771"/>
            <a:ext cx="12191999" cy="1143000"/>
          </a:xfrm>
        </p:spPr>
        <p:txBody>
          <a:bodyPr/>
          <a:lstStyle/>
          <a:p>
            <a:r>
              <a:rPr lang="en-US" altLang="en-US" dirty="0"/>
              <a:t>Inverter</a:t>
            </a:r>
          </a:p>
        </p:txBody>
      </p:sp>
      <p:graphicFrame>
        <p:nvGraphicFramePr>
          <p:cNvPr id="78902" name="Group 54">
            <a:extLst>
              <a:ext uri="{FF2B5EF4-FFF2-40B4-BE49-F238E27FC236}">
                <a16:creationId xmlns:a16="http://schemas.microsoft.com/office/drawing/2014/main" id="{638DF671-92CC-4C9F-973F-1A47D7794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78020"/>
              </p:ext>
            </p:extLst>
          </p:nvPr>
        </p:nvGraphicFramePr>
        <p:xfrm>
          <a:off x="381000" y="1371600"/>
          <a:ext cx="1752600" cy="1731264"/>
        </p:xfrm>
        <a:graphic>
          <a:graphicData uri="http://schemas.openxmlformats.org/drawingml/2006/table">
            <a:tbl>
              <a:tblPr/>
              <a:tblGrid>
                <a:gridCol w="849313">
                  <a:extLst>
                    <a:ext uri="{9D8B030D-6E8A-4147-A177-3AD203B41FA5}">
                      <a16:colId xmlns:a16="http://schemas.microsoft.com/office/drawing/2014/main" val="3394417076"/>
                    </a:ext>
                  </a:extLst>
                </a:gridCol>
                <a:gridCol w="903287">
                  <a:extLst>
                    <a:ext uri="{9D8B030D-6E8A-4147-A177-3AD203B41FA5}">
                      <a16:colId xmlns:a16="http://schemas.microsoft.com/office/drawing/2014/main" val="3556387113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46925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244446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554667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A5C83B1-3880-485C-BA90-CFB85EE0F352}"/>
              </a:ext>
            </a:extLst>
          </p:cNvPr>
          <p:cNvGrpSpPr/>
          <p:nvPr/>
        </p:nvGrpSpPr>
        <p:grpSpPr>
          <a:xfrm>
            <a:off x="4046538" y="1751012"/>
            <a:ext cx="2720294" cy="1368652"/>
            <a:chOff x="5799139" y="2208212"/>
            <a:chExt cx="2720294" cy="1368652"/>
          </a:xfrm>
        </p:grpSpPr>
        <p:sp>
          <p:nvSpPr>
            <p:cNvPr id="78882" name="Oval 34">
              <a:extLst>
                <a:ext uri="{FF2B5EF4-FFF2-40B4-BE49-F238E27FC236}">
                  <a16:creationId xmlns:a16="http://schemas.microsoft.com/office/drawing/2014/main" id="{3C2D3A0D-022F-4184-967A-C49BC427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033" y="2557463"/>
              <a:ext cx="533400" cy="533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8885" name="Line 37">
              <a:extLst>
                <a:ext uri="{FF2B5EF4-FFF2-40B4-BE49-F238E27FC236}">
                  <a16:creationId xmlns:a16="http://schemas.microsoft.com/office/drawing/2014/main" id="{19BE48F1-85FB-49FF-BB49-BE1A1A0399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32539" y="2879950"/>
              <a:ext cx="1653494" cy="436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8886" name="Oval 38">
              <a:extLst>
                <a:ext uri="{FF2B5EF4-FFF2-40B4-BE49-F238E27FC236}">
                  <a16:creationId xmlns:a16="http://schemas.microsoft.com/office/drawing/2014/main" id="{1BEEBD5E-F8CF-4F9A-BCCB-7994E17F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9" y="3043464"/>
              <a:ext cx="533400" cy="533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x</a:t>
              </a:r>
              <a:r>
                <a:rPr lang="en-US" altLang="en-US" baseline="-25000" dirty="0"/>
                <a:t>0</a:t>
              </a:r>
            </a:p>
          </p:txBody>
        </p:sp>
        <p:grpSp>
          <p:nvGrpSpPr>
            <p:cNvPr id="78905" name="Group 57">
              <a:extLst>
                <a:ext uri="{FF2B5EF4-FFF2-40B4-BE49-F238E27FC236}">
                  <a16:creationId xmlns:a16="http://schemas.microsoft.com/office/drawing/2014/main" id="{36DA2DF9-1D57-4D6D-BF66-DFDA678E9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7715" y="2208212"/>
              <a:ext cx="2159001" cy="1301750"/>
              <a:chOff x="2711" y="1391"/>
              <a:chExt cx="1360" cy="820"/>
            </a:xfrm>
          </p:grpSpPr>
          <p:sp>
            <p:nvSpPr>
              <p:cNvPr id="78879" name="Text Box 31">
                <a:extLst>
                  <a:ext uri="{FF2B5EF4-FFF2-40B4-BE49-F238E27FC236}">
                    <a16:creationId xmlns:a16="http://schemas.microsoft.com/office/drawing/2014/main" id="{32275B8A-757F-4836-AED1-1A6D8071D1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9" y="1959"/>
                <a:ext cx="6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/>
                  <a:t>w</a:t>
                </a:r>
                <a:r>
                  <a:rPr lang="en-US" altLang="en-US" sz="2000" baseline="-25000" dirty="0"/>
                  <a:t>0</a:t>
                </a:r>
                <a:r>
                  <a:rPr lang="en-US" altLang="en-US" sz="2000" dirty="0"/>
                  <a:t>= </a:t>
                </a:r>
                <a:r>
                  <a:rPr lang="en-US" altLang="en-US" sz="2000" dirty="0">
                    <a:latin typeface="Symbol" panose="05050102010706020507" pitchFamily="18" charset="2"/>
                  </a:rPr>
                  <a:t>-</a:t>
                </a:r>
                <a:r>
                  <a:rPr lang="en-US" altLang="en-US" sz="2000" dirty="0"/>
                  <a:t>1</a:t>
                </a:r>
              </a:p>
            </p:txBody>
          </p:sp>
          <p:sp>
            <p:nvSpPr>
              <p:cNvPr id="78888" name="Line 40">
                <a:extLst>
                  <a:ext uri="{FF2B5EF4-FFF2-40B4-BE49-F238E27FC236}">
                    <a16:creationId xmlns:a16="http://schemas.microsoft.com/office/drawing/2014/main" id="{04FA2E95-F090-49BE-A635-C118DA607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1536"/>
                <a:ext cx="1042" cy="2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 dirty="0"/>
              </a:p>
            </p:txBody>
          </p:sp>
          <p:sp>
            <p:nvSpPr>
              <p:cNvPr id="78889" name="Rectangle 41">
                <a:extLst>
                  <a:ext uri="{FF2B5EF4-FFF2-40B4-BE49-F238E27FC236}">
                    <a16:creationId xmlns:a16="http://schemas.microsoft.com/office/drawing/2014/main" id="{69BCF4C3-6D20-47EE-AD76-B0688E46B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1391"/>
                <a:ext cx="31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0.5</a:t>
                </a:r>
                <a:endParaRPr lang="en-US" altLang="en-US" baseline="-25000" dirty="0"/>
              </a:p>
            </p:txBody>
          </p:sp>
        </p:grpSp>
      </p:grpSp>
      <p:sp>
        <p:nvSpPr>
          <p:cNvPr id="12" name="Line 40">
            <a:extLst>
              <a:ext uri="{FF2B5EF4-FFF2-40B4-BE49-F238E27FC236}">
                <a16:creationId xmlns:a16="http://schemas.microsoft.com/office/drawing/2014/main" id="{0B569044-B44C-CF55-E2CB-BE8939F67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6150" y="2380933"/>
            <a:ext cx="533401" cy="3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AF7D7F-FAAE-D790-CBB1-1CBAF80B88BA}"/>
              </a:ext>
            </a:extLst>
          </p:cNvPr>
          <p:cNvSpPr/>
          <p:nvPr/>
        </p:nvSpPr>
        <p:spPr>
          <a:xfrm>
            <a:off x="7299551" y="2133600"/>
            <a:ext cx="701449" cy="4526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F(x)</a:t>
            </a:r>
            <a:endParaRPr lang="en-IN" dirty="0"/>
          </a:p>
        </p:txBody>
      </p:sp>
      <p:sp>
        <p:nvSpPr>
          <p:cNvPr id="14" name="Line 40">
            <a:extLst>
              <a:ext uri="{FF2B5EF4-FFF2-40B4-BE49-F238E27FC236}">
                <a16:creationId xmlns:a16="http://schemas.microsoft.com/office/drawing/2014/main" id="{D7B8BAA5-B4AD-5A11-7BC5-4F6C3D660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366963"/>
            <a:ext cx="533401" cy="3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 dirty="0"/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034E9443-78E8-12CB-0C2D-4D330E48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9" y="2174988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y</a:t>
            </a:r>
            <a:endParaRPr lang="en-US" altLang="en-US" baseline="-25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E644-4976-4799-A5BA-923B24AE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8E43-2ACA-47B2-A12D-DEF00272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ANN Definition</a:t>
            </a:r>
            <a:r>
              <a:rPr lang="en-IN" sz="2400" dirty="0"/>
              <a:t>: </a:t>
            </a:r>
          </a:p>
          <a:p>
            <a:pPr mar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“</a:t>
            </a:r>
            <a:r>
              <a:rPr lang="en-US" altLang="en-US" sz="2400" dirty="0">
                <a:solidFill>
                  <a:schemeClr val="tx1"/>
                </a:solidFill>
              </a:rPr>
              <a:t>Data processing system consisting of a large number of simple, highly interconnected processing elements (artificial neurons) in an architecture inspired by the structure of the cerebral cortex of the brain</a:t>
            </a:r>
            <a:r>
              <a:rPr lang="en-US" altLang="en-US" sz="2400" dirty="0"/>
              <a:t>” </a:t>
            </a:r>
          </a:p>
          <a:p>
            <a:pPr marL="0" indent="0" algn="just"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marL="0" indent="0" algn="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(</a:t>
            </a:r>
            <a:r>
              <a:rPr lang="en-US" altLang="en-US" sz="2400" dirty="0" err="1"/>
              <a:t>Tsoukalas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Uhrig</a:t>
            </a:r>
            <a:r>
              <a:rPr lang="en-US" altLang="en-US" sz="2400" dirty="0"/>
              <a:t>, 1997)</a:t>
            </a:r>
          </a:p>
          <a:p>
            <a:pPr algn="just" eaLnBrk="1" hangingPunct="1"/>
            <a:endParaRPr lang="en-US" altLang="en-US" sz="2400" b="1" dirty="0"/>
          </a:p>
          <a:p>
            <a:pPr algn="just" eaLnBrk="1" hangingPunct="1"/>
            <a:r>
              <a:rPr lang="en-US" altLang="en-US" sz="2400" b="1" dirty="0"/>
              <a:t>Neural network:</a:t>
            </a:r>
            <a:r>
              <a:rPr lang="en-US" altLang="en-US" sz="2400" dirty="0"/>
              <a:t> </a:t>
            </a:r>
            <a:r>
              <a:rPr lang="en-US" altLang="en-US" sz="2400" i="1" dirty="0">
                <a:solidFill>
                  <a:schemeClr val="accent2"/>
                </a:solidFill>
              </a:rPr>
              <a:t>information processing paradigm inspired by biological nervous systems, such as our brain</a:t>
            </a:r>
            <a:endParaRPr lang="en-US" altLang="en-US" sz="2400" dirty="0">
              <a:solidFill>
                <a:schemeClr val="accent2"/>
              </a:solidFill>
            </a:endParaRPr>
          </a:p>
          <a:p>
            <a:pPr algn="just" eaLnBrk="1" hangingPunct="1"/>
            <a:r>
              <a:rPr lang="en-US" altLang="en-US" sz="2400" b="1" dirty="0"/>
              <a:t>Structure:</a:t>
            </a:r>
            <a:r>
              <a:rPr lang="en-US" altLang="en-US" sz="2400" dirty="0"/>
              <a:t> large number of highly interconnected processing elements (</a:t>
            </a:r>
            <a:r>
              <a:rPr lang="en-US" altLang="en-US" sz="2400" i="1" dirty="0">
                <a:solidFill>
                  <a:schemeClr val="accent2"/>
                </a:solidFill>
              </a:rPr>
              <a:t>neurons</a:t>
            </a:r>
            <a:r>
              <a:rPr lang="en-US" altLang="en-US" sz="2400" dirty="0"/>
              <a:t>) working together</a:t>
            </a:r>
          </a:p>
          <a:p>
            <a:pPr algn="just" eaLnBrk="1" hangingPunct="1"/>
            <a:r>
              <a:rPr lang="en-US" altLang="en-US" sz="2400" dirty="0"/>
              <a:t>Like people, they learn </a:t>
            </a:r>
            <a:r>
              <a:rPr lang="en-US" altLang="en-US" sz="2400" i="1" dirty="0">
                <a:solidFill>
                  <a:schemeClr val="accent2"/>
                </a:solidFill>
              </a:rPr>
              <a:t>from experience</a:t>
            </a:r>
            <a:r>
              <a:rPr lang="en-US" altLang="en-US" sz="2400" dirty="0"/>
              <a:t> (by example)</a:t>
            </a:r>
          </a:p>
          <a:p>
            <a:pPr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2272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B98F692-02B4-4141-9DE9-FC3637990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Boolean OR</a:t>
            </a:r>
          </a:p>
        </p:txBody>
      </p:sp>
      <p:graphicFrame>
        <p:nvGraphicFramePr>
          <p:cNvPr id="75843" name="Group 67">
            <a:extLst>
              <a:ext uri="{FF2B5EF4-FFF2-40B4-BE49-F238E27FC236}">
                <a16:creationId xmlns:a16="http://schemas.microsoft.com/office/drawing/2014/main" id="{D4E75B31-CFEC-4D6F-AB16-5F41A3462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738651"/>
              </p:ext>
            </p:extLst>
          </p:nvPr>
        </p:nvGraphicFramePr>
        <p:xfrm>
          <a:off x="533400" y="1638300"/>
          <a:ext cx="2621373" cy="2767584"/>
        </p:xfrm>
        <a:graphic>
          <a:graphicData uri="http://schemas.openxmlformats.org/drawingml/2006/table">
            <a:tbl>
              <a:tblPr/>
              <a:tblGrid>
                <a:gridCol w="873791">
                  <a:extLst>
                    <a:ext uri="{9D8B030D-6E8A-4147-A177-3AD203B41FA5}">
                      <a16:colId xmlns:a16="http://schemas.microsoft.com/office/drawing/2014/main" val="433587455"/>
                    </a:ext>
                  </a:extLst>
                </a:gridCol>
                <a:gridCol w="873791">
                  <a:extLst>
                    <a:ext uri="{9D8B030D-6E8A-4147-A177-3AD203B41FA5}">
                      <a16:colId xmlns:a16="http://schemas.microsoft.com/office/drawing/2014/main" val="1083574165"/>
                    </a:ext>
                  </a:extLst>
                </a:gridCol>
                <a:gridCol w="873791">
                  <a:extLst>
                    <a:ext uri="{9D8B030D-6E8A-4147-A177-3AD203B41FA5}">
                      <a16:colId xmlns:a16="http://schemas.microsoft.com/office/drawing/2014/main" val="102991632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92029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64814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7244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992216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630703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50E10-5705-4AB3-A4D0-21CBE3715D4F}"/>
              </a:ext>
            </a:extLst>
          </p:cNvPr>
          <p:cNvGrpSpPr/>
          <p:nvPr/>
        </p:nvGrpSpPr>
        <p:grpSpPr>
          <a:xfrm>
            <a:off x="8813387" y="1371600"/>
            <a:ext cx="2823442" cy="2819400"/>
            <a:chOff x="4724400" y="2057400"/>
            <a:chExt cx="2823442" cy="2819400"/>
          </a:xfrm>
        </p:grpSpPr>
        <p:grpSp>
          <p:nvGrpSpPr>
            <p:cNvPr id="22" name="Group 26">
              <a:extLst>
                <a:ext uri="{FF2B5EF4-FFF2-40B4-BE49-F238E27FC236}">
                  <a16:creationId xmlns:a16="http://schemas.microsoft.com/office/drawing/2014/main" id="{AC4DCE96-6550-48B6-BAA8-6885650C7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2438400"/>
              <a:ext cx="2438400" cy="2438400"/>
              <a:chOff x="1200" y="1584"/>
              <a:chExt cx="1536" cy="1536"/>
            </a:xfrm>
          </p:grpSpPr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B09EC163-C48A-4170-900E-F3429A118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1680"/>
                <a:ext cx="1344" cy="1344"/>
              </a:xfrm>
              <a:custGeom>
                <a:avLst/>
                <a:gdLst>
                  <a:gd name="T0" fmla="*/ 0 w 1344"/>
                  <a:gd name="T1" fmla="*/ 0 h 1344"/>
                  <a:gd name="T2" fmla="*/ 1344 w 1344"/>
                  <a:gd name="T3" fmla="*/ 0 h 1344"/>
                  <a:gd name="T4" fmla="*/ 1344 w 1344"/>
                  <a:gd name="T5" fmla="*/ 1344 h 1344"/>
                  <a:gd name="T6" fmla="*/ 0 w 1344"/>
                  <a:gd name="T7" fmla="*/ 0 h 1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4" h="1344">
                    <a:moveTo>
                      <a:pt x="0" y="0"/>
                    </a:moveTo>
                    <a:lnTo>
                      <a:pt x="1344" y="0"/>
                    </a:lnTo>
                    <a:lnTo>
                      <a:pt x="1344" y="13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095DF96-0EA4-41DE-BA89-1DADFB4EFB0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0800000">
                <a:off x="1296" y="1680"/>
                <a:ext cx="1344" cy="1344"/>
              </a:xfrm>
              <a:custGeom>
                <a:avLst/>
                <a:gdLst>
                  <a:gd name="T0" fmla="*/ 0 w 1344"/>
                  <a:gd name="T1" fmla="*/ 0 h 1344"/>
                  <a:gd name="T2" fmla="*/ 1344 w 1344"/>
                  <a:gd name="T3" fmla="*/ 0 h 1344"/>
                  <a:gd name="T4" fmla="*/ 1344 w 1344"/>
                  <a:gd name="T5" fmla="*/ 1344 h 1344"/>
                  <a:gd name="T6" fmla="*/ 0 w 1344"/>
                  <a:gd name="T7" fmla="*/ 0 h 1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4" h="1344">
                    <a:moveTo>
                      <a:pt x="0" y="0"/>
                    </a:moveTo>
                    <a:lnTo>
                      <a:pt x="1344" y="0"/>
                    </a:lnTo>
                    <a:lnTo>
                      <a:pt x="1344" y="13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CD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5" name="Line 29">
                <a:extLst>
                  <a:ext uri="{FF2B5EF4-FFF2-40B4-BE49-F238E27FC236}">
                    <a16:creationId xmlns:a16="http://schemas.microsoft.com/office/drawing/2014/main" id="{D226BAD4-786E-4CC6-AF72-AAD9A311D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584"/>
                <a:ext cx="1536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23" name="Text Box 30">
              <a:extLst>
                <a:ext uri="{FF2B5EF4-FFF2-40B4-BE49-F238E27FC236}">
                  <a16:creationId xmlns:a16="http://schemas.microsoft.com/office/drawing/2014/main" id="{58A870B4-F4BE-407F-B595-B3D25AFF8F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7338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8B598B7C-DE9B-40C4-AD83-46189206FF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20574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2</a:t>
              </a:r>
            </a:p>
          </p:txBody>
        </p:sp>
        <p:sp>
          <p:nvSpPr>
            <p:cNvPr id="25" name="Line 32">
              <a:extLst>
                <a:ext uri="{FF2B5EF4-FFF2-40B4-BE49-F238E27FC236}">
                  <a16:creationId xmlns:a16="http://schemas.microsoft.com/office/drawing/2014/main" id="{E30B1C74-44C7-4116-BA9F-0765C8C512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362700" y="3238500"/>
              <a:ext cx="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6" name="Line 33">
              <a:extLst>
                <a:ext uri="{FF2B5EF4-FFF2-40B4-BE49-F238E27FC236}">
                  <a16:creationId xmlns:a16="http://schemas.microsoft.com/office/drawing/2014/main" id="{9BDDDBB2-E98A-4373-8B33-694A7A949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2600" y="2438400"/>
              <a:ext cx="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grpSp>
          <p:nvGrpSpPr>
            <p:cNvPr id="27" name="Group 34">
              <a:extLst>
                <a:ext uri="{FF2B5EF4-FFF2-40B4-BE49-F238E27FC236}">
                  <a16:creationId xmlns:a16="http://schemas.microsoft.com/office/drawing/2014/main" id="{964DE81E-887C-4E1E-A0DA-5068C47C49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2590800"/>
              <a:ext cx="1600200" cy="1600200"/>
              <a:chOff x="1632" y="1680"/>
              <a:chExt cx="1008" cy="1008"/>
            </a:xfrm>
          </p:grpSpPr>
          <p:sp>
            <p:nvSpPr>
              <p:cNvPr id="28" name="Oval 35">
                <a:extLst>
                  <a:ext uri="{FF2B5EF4-FFF2-40B4-BE49-F238E27FC236}">
                    <a16:creationId xmlns:a16="http://schemas.microsoft.com/office/drawing/2014/main" id="{2F1E6E3C-AFE5-45C4-9E4A-FE7260E46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4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latin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29" name="Oval 36">
                <a:extLst>
                  <a:ext uri="{FF2B5EF4-FFF2-40B4-BE49-F238E27FC236}">
                    <a16:creationId xmlns:a16="http://schemas.microsoft.com/office/drawing/2014/main" id="{673028E7-D216-4FCD-BA49-5802303A6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96"/>
                <a:ext cx="192" cy="19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latin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30" name="Oval 37">
                <a:extLst>
                  <a:ext uri="{FF2B5EF4-FFF2-40B4-BE49-F238E27FC236}">
                    <a16:creationId xmlns:a16="http://schemas.microsoft.com/office/drawing/2014/main" id="{CE9C0585-32B0-41AA-8A58-6EAA45333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latin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31" name="Oval 38">
                <a:extLst>
                  <a:ext uri="{FF2B5EF4-FFF2-40B4-BE49-F238E27FC236}">
                    <a16:creationId xmlns:a16="http://schemas.microsoft.com/office/drawing/2014/main" id="{54FA2B8B-1968-4412-A917-3D5E1C46C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8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latin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32" name="Text Box 39">
                <a:extLst>
                  <a:ext uri="{FF2B5EF4-FFF2-40B4-BE49-F238E27FC236}">
                    <a16:creationId xmlns:a16="http://schemas.microsoft.com/office/drawing/2014/main" id="{FF789D79-EAB8-42FB-8E1A-DFAA79B7AD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58" y="1946"/>
                <a:ext cx="33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OR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3437AD-FC56-33EA-9E49-17736748EB52}"/>
              </a:ext>
            </a:extLst>
          </p:cNvPr>
          <p:cNvGrpSpPr/>
          <p:nvPr/>
        </p:nvGrpSpPr>
        <p:grpSpPr>
          <a:xfrm>
            <a:off x="3750277" y="2024745"/>
            <a:ext cx="4813195" cy="2280555"/>
            <a:chOff x="3750277" y="2024745"/>
            <a:chExt cx="4813195" cy="22805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E624E2-5775-46C2-B670-10187CCA097A}"/>
                </a:ext>
              </a:extLst>
            </p:cNvPr>
            <p:cNvGrpSpPr/>
            <p:nvPr/>
          </p:nvGrpSpPr>
          <p:grpSpPr>
            <a:xfrm>
              <a:off x="3750277" y="2024745"/>
              <a:ext cx="2688623" cy="2280555"/>
              <a:chOff x="5195697" y="2933702"/>
              <a:chExt cx="2688623" cy="2280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862" name="Oval 86">
                    <a:extLst>
                      <a:ext uri="{FF2B5EF4-FFF2-40B4-BE49-F238E27FC236}">
                        <a16:creationId xmlns:a16="http://schemas.microsoft.com/office/drawing/2014/main" id="{EAFB3285-1EEE-4BBB-AD99-4072E3CC56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5697" y="4680857"/>
                    <a:ext cx="533400" cy="533400"/>
                  </a:xfrm>
                  <a:prstGeom prst="ellipse">
                    <a:avLst/>
                  </a:prstGeom>
                  <a:solidFill>
                    <a:srgbClr val="B2B2B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altLang="en-US" baseline="-25000" dirty="0"/>
                  </a:p>
                </p:txBody>
              </p:sp>
            </mc:Choice>
            <mc:Fallback xmlns="">
              <p:sp>
                <p:nvSpPr>
                  <p:cNvPr id="75862" name="Oval 86">
                    <a:extLst>
                      <a:ext uri="{FF2B5EF4-FFF2-40B4-BE49-F238E27FC236}">
                        <a16:creationId xmlns:a16="http://schemas.microsoft.com/office/drawing/2014/main" id="{EAFB3285-1EEE-4BBB-AD99-4072E3CC56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5195697" y="4680857"/>
                    <a:ext cx="533400" cy="5334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863" name="Oval 87">
                <a:extLst>
                  <a:ext uri="{FF2B5EF4-FFF2-40B4-BE49-F238E27FC236}">
                    <a16:creationId xmlns:a16="http://schemas.microsoft.com/office/drawing/2014/main" id="{FBCE0B20-D93B-4326-900D-6821933FB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0920" y="3663950"/>
                <a:ext cx="533400" cy="533400"/>
              </a:xfrm>
              <a:prstGeom prst="ellipse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5864" name="Line 88">
                <a:extLst>
                  <a:ext uri="{FF2B5EF4-FFF2-40B4-BE49-F238E27FC236}">
                    <a16:creationId xmlns:a16="http://schemas.microsoft.com/office/drawing/2014/main" id="{BBCB68A1-08E5-47DC-A4AB-F9E905565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0721" y="4012293"/>
                <a:ext cx="1595277" cy="9225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75869" name="Line 93">
                <a:extLst>
                  <a:ext uri="{FF2B5EF4-FFF2-40B4-BE49-F238E27FC236}">
                    <a16:creationId xmlns:a16="http://schemas.microsoft.com/office/drawing/2014/main" id="{4A5A7115-20EF-4067-8E53-0B55EB421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3101" y="3930650"/>
                <a:ext cx="1592897" cy="2630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870" name="Oval 94">
                    <a:extLst>
                      <a:ext uri="{FF2B5EF4-FFF2-40B4-BE49-F238E27FC236}">
                        <a16:creationId xmlns:a16="http://schemas.microsoft.com/office/drawing/2014/main" id="{EE5D507F-5E00-402E-B95F-3B96326CBC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9701" y="3690257"/>
                    <a:ext cx="533400" cy="533400"/>
                  </a:xfrm>
                  <a:prstGeom prst="ellipse">
                    <a:avLst/>
                  </a:prstGeom>
                  <a:solidFill>
                    <a:srgbClr val="B2B2B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en-US" baseline="-25000" dirty="0"/>
                  </a:p>
                </p:txBody>
              </p:sp>
            </mc:Choice>
            <mc:Fallback xmlns="">
              <p:sp>
                <p:nvSpPr>
                  <p:cNvPr id="75870" name="Oval 94">
                    <a:extLst>
                      <a:ext uri="{FF2B5EF4-FFF2-40B4-BE49-F238E27FC236}">
                        <a16:creationId xmlns:a16="http://schemas.microsoft.com/office/drawing/2014/main" id="{EE5D507F-5E00-402E-B95F-3B96326CBC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19701" y="3690257"/>
                    <a:ext cx="533400" cy="533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5880" name="Group 104">
                <a:extLst>
                  <a:ext uri="{FF2B5EF4-FFF2-40B4-BE49-F238E27FC236}">
                    <a16:creationId xmlns:a16="http://schemas.microsoft.com/office/drawing/2014/main" id="{6ECB9DE8-A21D-40DF-A161-8DC74D30C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8913" y="2933702"/>
                <a:ext cx="2076450" cy="1641476"/>
                <a:chOff x="2359" y="1848"/>
                <a:chExt cx="1308" cy="10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871" name="Text Box 95">
                      <a:extLst>
                        <a:ext uri="{FF2B5EF4-FFF2-40B4-BE49-F238E27FC236}">
                          <a16:creationId xmlns:a16="http://schemas.microsoft.com/office/drawing/2014/main" id="{39BB8B49-1B90-47EB-A3C5-1F5C9E26B98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9783191">
                      <a:off x="2776" y="2630"/>
                      <a:ext cx="477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0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r>
                        <a:rPr lang="en-US" altLang="en-US" sz="2000" dirty="0"/>
                        <a:t>=1</a:t>
                      </a:r>
                    </a:p>
                  </p:txBody>
                </p:sp>
              </mc:Choice>
              <mc:Fallback xmlns="">
                <p:sp>
                  <p:nvSpPr>
                    <p:cNvPr id="75871" name="Text Box 95">
                      <a:extLst>
                        <a:ext uri="{FF2B5EF4-FFF2-40B4-BE49-F238E27FC236}">
                          <a16:creationId xmlns:a16="http://schemas.microsoft.com/office/drawing/2014/main" id="{39BB8B49-1B90-47EB-A3C5-1F5C9E26B9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9783191">
                      <a:off x="2776" y="2630"/>
                      <a:ext cx="477" cy="2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6612" r="-11972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872" name="Text Box 96">
                      <a:extLst>
                        <a:ext uri="{FF2B5EF4-FFF2-40B4-BE49-F238E27FC236}">
                          <a16:creationId xmlns:a16="http://schemas.microsoft.com/office/drawing/2014/main" id="{9DCC21DA-168C-4BAF-8C7B-828FCD22DC9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787" y="2235"/>
                      <a:ext cx="477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0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altLang="en-US" sz="2000" dirty="0"/>
                        <a:t>=1</a:t>
                      </a:r>
                    </a:p>
                  </p:txBody>
                </p:sp>
              </mc:Choice>
              <mc:Fallback xmlns="">
                <p:sp>
                  <p:nvSpPr>
                    <p:cNvPr id="75872" name="Text Box 96">
                      <a:extLst>
                        <a:ext uri="{FF2B5EF4-FFF2-40B4-BE49-F238E27FC236}">
                          <a16:creationId xmlns:a16="http://schemas.microsoft.com/office/drawing/2014/main" id="{9DCC21DA-168C-4BAF-8C7B-828FCD22DC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787" y="2235"/>
                      <a:ext cx="477" cy="25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7576" r="-8065" b="-27273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874" name="Text Box 98">
                      <a:extLst>
                        <a:ext uri="{FF2B5EF4-FFF2-40B4-BE49-F238E27FC236}">
                          <a16:creationId xmlns:a16="http://schemas.microsoft.com/office/drawing/2014/main" id="{1796CB0D-0AB7-43FC-8FB4-C07DB8465D3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272907">
                      <a:off x="2791" y="1931"/>
                      <a:ext cx="744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0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altLang="en-US" sz="2000" dirty="0"/>
                        <a:t>= </a:t>
                      </a:r>
                      <a:r>
                        <a:rPr lang="en-US" altLang="en-US" sz="2000" dirty="0">
                          <a:latin typeface="Symbol" panose="05050102010706020507" pitchFamily="18" charset="2"/>
                        </a:rPr>
                        <a:t>-</a:t>
                      </a:r>
                      <a:r>
                        <a:rPr lang="en-US" altLang="en-US" sz="2000" dirty="0"/>
                        <a:t>0.5</a:t>
                      </a:r>
                    </a:p>
                  </p:txBody>
                </p:sp>
              </mc:Choice>
              <mc:Fallback xmlns="">
                <p:sp>
                  <p:nvSpPr>
                    <p:cNvPr id="75874" name="Text Box 98">
                      <a:extLst>
                        <a:ext uri="{FF2B5EF4-FFF2-40B4-BE49-F238E27FC236}">
                          <a16:creationId xmlns:a16="http://schemas.microsoft.com/office/drawing/2014/main" id="{1796CB0D-0AB7-43FC-8FB4-C07DB8465D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272907">
                      <a:off x="2791" y="1931"/>
                      <a:ext cx="744" cy="25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4878" b="-15038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5873" name="Line 97">
                  <a:extLst>
                    <a:ext uri="{FF2B5EF4-FFF2-40B4-BE49-F238E27FC236}">
                      <a16:creationId xmlns:a16="http://schemas.microsoft.com/office/drawing/2014/main" id="{9A597E33-0E92-4BE7-9C16-0B9D202C93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7" y="1986"/>
                  <a:ext cx="1070" cy="42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75875" name="Rectangle 99">
                  <a:extLst>
                    <a:ext uri="{FF2B5EF4-FFF2-40B4-BE49-F238E27FC236}">
                      <a16:creationId xmlns:a16="http://schemas.microsoft.com/office/drawing/2014/main" id="{C6DE1799-8DA5-49C9-948C-A97D18039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" y="1848"/>
                  <a:ext cx="19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/>
                    <a:t>1</a:t>
                  </a:r>
                  <a:endParaRPr lang="en-US" altLang="en-US" baseline="-25000" dirty="0"/>
                </a:p>
              </p:txBody>
            </p:sp>
          </p:grpSp>
        </p:grpSp>
        <p:sp>
          <p:nvSpPr>
            <p:cNvPr id="7" name="Line 40">
              <a:extLst>
                <a:ext uri="{FF2B5EF4-FFF2-40B4-BE49-F238E27FC236}">
                  <a16:creationId xmlns:a16="http://schemas.microsoft.com/office/drawing/2014/main" id="{CDD5525D-6485-5A8F-A1E2-CE2F44905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7" y="3028633"/>
              <a:ext cx="533401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2FC4E5A-53A9-C7DC-1182-715C3E805226}"/>
                    </a:ext>
                  </a:extLst>
                </p:cNvPr>
                <p:cNvSpPr/>
                <p:nvPr/>
              </p:nvSpPr>
              <p:spPr>
                <a:xfrm>
                  <a:off x="6967538" y="2781300"/>
                  <a:ext cx="701449" cy="452664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2FC4E5A-53A9-C7DC-1182-715C3E805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538" y="2781300"/>
                  <a:ext cx="701449" cy="452664"/>
                </a:xfrm>
                <a:prstGeom prst="rect">
                  <a:avLst/>
                </a:prstGeom>
                <a:blipFill>
                  <a:blip r:embed="rId7"/>
                  <a:stretch>
                    <a:fillRect l="-8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ine 40">
              <a:extLst>
                <a:ext uri="{FF2B5EF4-FFF2-40B4-BE49-F238E27FC236}">
                  <a16:creationId xmlns:a16="http://schemas.microsoft.com/office/drawing/2014/main" id="{6FEFE0C0-10D1-75C6-F718-921F42EAE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8987" y="3014663"/>
              <a:ext cx="533401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41">
                  <a:extLst>
                    <a:ext uri="{FF2B5EF4-FFF2-40B4-BE49-F238E27FC236}">
                      <a16:creationId xmlns:a16="http://schemas.microsoft.com/office/drawing/2014/main" id="{3669BC06-3CC2-0181-911D-4FD2A0598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1706" y="2822688"/>
                  <a:ext cx="361766" cy="3629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en-US" baseline="-25000" dirty="0"/>
                </a:p>
              </p:txBody>
            </p:sp>
          </mc:Choice>
          <mc:Fallback xmlns="">
            <p:sp>
              <p:nvSpPr>
                <p:cNvPr id="10" name="Rectangle 41">
                  <a:extLst>
                    <a:ext uri="{FF2B5EF4-FFF2-40B4-BE49-F238E27FC236}">
                      <a16:creationId xmlns:a16="http://schemas.microsoft.com/office/drawing/2014/main" id="{3669BC06-3CC2-0181-911D-4FD2A05984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01706" y="2822688"/>
                  <a:ext cx="361766" cy="362984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0EED4D5D-0B1E-4DE8-AA7F-941974ADC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Boolean AND</a:t>
            </a:r>
          </a:p>
        </p:txBody>
      </p:sp>
      <p:graphicFrame>
        <p:nvGraphicFramePr>
          <p:cNvPr id="76803" name="Group 3">
            <a:extLst>
              <a:ext uri="{FF2B5EF4-FFF2-40B4-BE49-F238E27FC236}">
                <a16:creationId xmlns:a16="http://schemas.microsoft.com/office/drawing/2014/main" id="{C09CC77B-3A87-4807-94F3-982D0C6E00AA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76400"/>
          <a:ext cx="2514600" cy="271272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02620026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6578192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35329354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ouput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37913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536024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446679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302193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54730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C95A5C4-EFEA-4110-B3D8-EFDFC4D5A308}"/>
              </a:ext>
            </a:extLst>
          </p:cNvPr>
          <p:cNvGrpSpPr/>
          <p:nvPr/>
        </p:nvGrpSpPr>
        <p:grpSpPr>
          <a:xfrm>
            <a:off x="9220200" y="1569720"/>
            <a:ext cx="2747242" cy="2819400"/>
            <a:chOff x="4953000" y="1828800"/>
            <a:chExt cx="2747242" cy="2819400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CABA09F-F0D1-4934-BDC2-707B82F52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400" y="2362200"/>
              <a:ext cx="2133600" cy="2133600"/>
            </a:xfrm>
            <a:custGeom>
              <a:avLst/>
              <a:gdLst>
                <a:gd name="T0" fmla="*/ 0 w 1344"/>
                <a:gd name="T1" fmla="*/ 0 h 1344"/>
                <a:gd name="T2" fmla="*/ 1344 w 1344"/>
                <a:gd name="T3" fmla="*/ 0 h 1344"/>
                <a:gd name="T4" fmla="*/ 1344 w 1344"/>
                <a:gd name="T5" fmla="*/ 1344 h 1344"/>
                <a:gd name="T6" fmla="*/ 0 w 1344"/>
                <a:gd name="T7" fmla="*/ 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4" h="1344">
                  <a:moveTo>
                    <a:pt x="0" y="0"/>
                  </a:moveTo>
                  <a:lnTo>
                    <a:pt x="1344" y="0"/>
                  </a:lnTo>
                  <a:lnTo>
                    <a:pt x="1344" y="1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00B7833-E91E-416A-B7FE-D1C49F17E2F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05400" y="2362200"/>
              <a:ext cx="2133600" cy="2133600"/>
            </a:xfrm>
            <a:custGeom>
              <a:avLst/>
              <a:gdLst>
                <a:gd name="T0" fmla="*/ 0 w 1344"/>
                <a:gd name="T1" fmla="*/ 0 h 1344"/>
                <a:gd name="T2" fmla="*/ 1344 w 1344"/>
                <a:gd name="T3" fmla="*/ 0 h 1344"/>
                <a:gd name="T4" fmla="*/ 1344 w 1344"/>
                <a:gd name="T5" fmla="*/ 1344 h 1344"/>
                <a:gd name="T6" fmla="*/ 0 w 1344"/>
                <a:gd name="T7" fmla="*/ 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4" h="1344">
                  <a:moveTo>
                    <a:pt x="0" y="0"/>
                  </a:moveTo>
                  <a:lnTo>
                    <a:pt x="1344" y="0"/>
                  </a:lnTo>
                  <a:lnTo>
                    <a:pt x="1344" y="1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D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id="{B6622867-808C-4133-888A-48EBE079C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2209800"/>
              <a:ext cx="2438400" cy="2438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B1AABBBF-8DA4-4ABF-89BD-CBA336493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9624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0F49D84B-6060-40E6-96F6-7D9D13A1F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18288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2</a:t>
              </a:r>
            </a:p>
          </p:txBody>
        </p:sp>
        <p:sp>
          <p:nvSpPr>
            <p:cNvPr id="23" name="Line 9">
              <a:extLst>
                <a:ext uri="{FF2B5EF4-FFF2-40B4-BE49-F238E27FC236}">
                  <a16:creationId xmlns:a16="http://schemas.microsoft.com/office/drawing/2014/main" id="{D0AA6279-7866-4A57-B29F-A9D2A1959E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362700" y="32385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4" name="Line 10">
              <a:extLst>
                <a:ext uri="{FF2B5EF4-FFF2-40B4-BE49-F238E27FC236}">
                  <a16:creationId xmlns:a16="http://schemas.microsoft.com/office/drawing/2014/main" id="{6FEE7107-586B-49A4-8FDC-68B25B9C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4000" y="22098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92B79A9F-A2CA-4C46-A82D-CE56D16A2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3F8F475-CA5F-4BD9-85F2-1A4F4CA9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49390B1E-7441-4A6A-8C35-A8225AA3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19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6EC4C8F0-9412-4D50-BFD3-BD683BB1F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819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29" name="Text Box 16">
              <a:extLst>
                <a:ext uri="{FF2B5EF4-FFF2-40B4-BE49-F238E27FC236}">
                  <a16:creationId xmlns:a16="http://schemas.microsoft.com/office/drawing/2014/main" id="{AD436A7B-DB9E-4EB5-A8CF-229DB71EE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505200"/>
              <a:ext cx="67197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B3A5BF-1D59-A70C-419D-DCC1EF17DD5C}"/>
              </a:ext>
            </a:extLst>
          </p:cNvPr>
          <p:cNvGrpSpPr/>
          <p:nvPr/>
        </p:nvGrpSpPr>
        <p:grpSpPr>
          <a:xfrm>
            <a:off x="3750277" y="2024745"/>
            <a:ext cx="4813195" cy="2280555"/>
            <a:chOff x="3750277" y="2024745"/>
            <a:chExt cx="4813195" cy="2280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927EAC-BF30-22CD-BB93-A9B18EEC0445}"/>
                </a:ext>
              </a:extLst>
            </p:cNvPr>
            <p:cNvGrpSpPr/>
            <p:nvPr/>
          </p:nvGrpSpPr>
          <p:grpSpPr>
            <a:xfrm>
              <a:off x="3750277" y="2024745"/>
              <a:ext cx="2688623" cy="2280555"/>
              <a:chOff x="5195697" y="2933702"/>
              <a:chExt cx="2688623" cy="2280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6">
                    <a:extLst>
                      <a:ext uri="{FF2B5EF4-FFF2-40B4-BE49-F238E27FC236}">
                        <a16:creationId xmlns:a16="http://schemas.microsoft.com/office/drawing/2014/main" id="{36C552A4-94C8-DD52-5772-DCAFCD7F47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5697" y="4680857"/>
                    <a:ext cx="533400" cy="533400"/>
                  </a:xfrm>
                  <a:prstGeom prst="ellipse">
                    <a:avLst/>
                  </a:prstGeom>
                  <a:solidFill>
                    <a:srgbClr val="B2B2B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altLang="en-US" baseline="-25000" dirty="0"/>
                  </a:p>
                </p:txBody>
              </p:sp>
            </mc:Choice>
            <mc:Fallback xmlns="">
              <p:sp>
                <p:nvSpPr>
                  <p:cNvPr id="9" name="Oval 86">
                    <a:extLst>
                      <a:ext uri="{FF2B5EF4-FFF2-40B4-BE49-F238E27FC236}">
                        <a16:creationId xmlns:a16="http://schemas.microsoft.com/office/drawing/2014/main" id="{36C552A4-94C8-DD52-5772-DCAFCD7F47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5195697" y="4680857"/>
                    <a:ext cx="533400" cy="533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Oval 87">
                <a:extLst>
                  <a:ext uri="{FF2B5EF4-FFF2-40B4-BE49-F238E27FC236}">
                    <a16:creationId xmlns:a16="http://schemas.microsoft.com/office/drawing/2014/main" id="{31CF05CB-F222-6EA0-43CF-74027E5BC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0920" y="3663950"/>
                <a:ext cx="533400" cy="533400"/>
              </a:xfrm>
              <a:prstGeom prst="ellipse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1" name="Line 88">
                <a:extLst>
                  <a:ext uri="{FF2B5EF4-FFF2-40B4-BE49-F238E27FC236}">
                    <a16:creationId xmlns:a16="http://schemas.microsoft.com/office/drawing/2014/main" id="{0D531828-E844-943A-D8DB-84778AF29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0721" y="4012293"/>
                <a:ext cx="1595277" cy="9225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2" name="Line 93">
                <a:extLst>
                  <a:ext uri="{FF2B5EF4-FFF2-40B4-BE49-F238E27FC236}">
                    <a16:creationId xmlns:a16="http://schemas.microsoft.com/office/drawing/2014/main" id="{912973C4-5B5A-5B4E-04BD-8DDF94085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3101" y="3930650"/>
                <a:ext cx="1592897" cy="2630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94">
                    <a:extLst>
                      <a:ext uri="{FF2B5EF4-FFF2-40B4-BE49-F238E27FC236}">
                        <a16:creationId xmlns:a16="http://schemas.microsoft.com/office/drawing/2014/main" id="{DBA5E8EA-B5BC-301F-93E3-DD5A18C9D5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9701" y="3690257"/>
                    <a:ext cx="533400" cy="533400"/>
                  </a:xfrm>
                  <a:prstGeom prst="ellipse">
                    <a:avLst/>
                  </a:prstGeom>
                  <a:solidFill>
                    <a:srgbClr val="B2B2B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en-US" baseline="-25000" dirty="0"/>
                  </a:p>
                </p:txBody>
              </p:sp>
            </mc:Choice>
            <mc:Fallback xmlns="">
              <p:sp>
                <p:nvSpPr>
                  <p:cNvPr id="13" name="Oval 94">
                    <a:extLst>
                      <a:ext uri="{FF2B5EF4-FFF2-40B4-BE49-F238E27FC236}">
                        <a16:creationId xmlns:a16="http://schemas.microsoft.com/office/drawing/2014/main" id="{DBA5E8EA-B5BC-301F-93E3-DD5A18C9D5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19701" y="3690257"/>
                    <a:ext cx="533400" cy="5334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" name="Group 104">
                <a:extLst>
                  <a:ext uri="{FF2B5EF4-FFF2-40B4-BE49-F238E27FC236}">
                    <a16:creationId xmlns:a16="http://schemas.microsoft.com/office/drawing/2014/main" id="{B28AE62C-DD58-0958-1123-EB752F2CF2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8913" y="2933702"/>
                <a:ext cx="2076450" cy="1641476"/>
                <a:chOff x="2359" y="1848"/>
                <a:chExt cx="1308" cy="10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 Box 95">
                      <a:extLst>
                        <a:ext uri="{FF2B5EF4-FFF2-40B4-BE49-F238E27FC236}">
                          <a16:creationId xmlns:a16="http://schemas.microsoft.com/office/drawing/2014/main" id="{55C697F1-E78E-CC63-903C-0E44AA4D28C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9783191">
                      <a:off x="2776" y="2630"/>
                      <a:ext cx="477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0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r>
                        <a:rPr lang="en-US" altLang="en-US" sz="2000" dirty="0"/>
                        <a:t>=1</a:t>
                      </a:r>
                    </a:p>
                  </p:txBody>
                </p:sp>
              </mc:Choice>
              <mc:Fallback xmlns="">
                <p:sp>
                  <p:nvSpPr>
                    <p:cNvPr id="15" name="Text Box 95">
                      <a:extLst>
                        <a:ext uri="{FF2B5EF4-FFF2-40B4-BE49-F238E27FC236}">
                          <a16:creationId xmlns:a16="http://schemas.microsoft.com/office/drawing/2014/main" id="{55C697F1-E78E-CC63-903C-0E44AA4D28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9783191">
                      <a:off x="2776" y="2630"/>
                      <a:ext cx="477" cy="25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6612" r="-11972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 Box 96">
                      <a:extLst>
                        <a:ext uri="{FF2B5EF4-FFF2-40B4-BE49-F238E27FC236}">
                          <a16:creationId xmlns:a16="http://schemas.microsoft.com/office/drawing/2014/main" id="{2ABEB796-7729-7469-07A9-C40B1BE9808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787" y="2235"/>
                      <a:ext cx="477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0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altLang="en-US" sz="2000" dirty="0"/>
                        <a:t>=1</a:t>
                      </a:r>
                    </a:p>
                  </p:txBody>
                </p:sp>
              </mc:Choice>
              <mc:Fallback xmlns="">
                <p:sp>
                  <p:nvSpPr>
                    <p:cNvPr id="16" name="Text Box 96">
                      <a:extLst>
                        <a:ext uri="{FF2B5EF4-FFF2-40B4-BE49-F238E27FC236}">
                          <a16:creationId xmlns:a16="http://schemas.microsoft.com/office/drawing/2014/main" id="{2ABEB796-7729-7469-07A9-C40B1BE980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787" y="2235"/>
                      <a:ext cx="477" cy="25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7576" r="-8065" b="-27273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 Box 98">
                      <a:extLst>
                        <a:ext uri="{FF2B5EF4-FFF2-40B4-BE49-F238E27FC236}">
                          <a16:creationId xmlns:a16="http://schemas.microsoft.com/office/drawing/2014/main" id="{CB17DAE1-2B9E-7C2F-A405-5586D767A0D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272907">
                      <a:off x="2795" y="1931"/>
                      <a:ext cx="737" cy="2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0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altLang="en-US" sz="2000" dirty="0"/>
                        <a:t>= </a:t>
                      </a:r>
                      <a:r>
                        <a:rPr lang="en-US" altLang="en-US" sz="2000" dirty="0">
                          <a:latin typeface="Symbol" panose="05050102010706020507" pitchFamily="18" charset="2"/>
                        </a:rPr>
                        <a:t>-1</a:t>
                      </a:r>
                      <a:r>
                        <a:rPr lang="en-US" altLang="en-US" sz="2000" dirty="0"/>
                        <a:t>.5</a:t>
                      </a:r>
                    </a:p>
                  </p:txBody>
                </p:sp>
              </mc:Choice>
              <mc:Fallback xmlns="">
                <p:sp>
                  <p:nvSpPr>
                    <p:cNvPr id="30" name="Text Box 98">
                      <a:extLst>
                        <a:ext uri="{FF2B5EF4-FFF2-40B4-BE49-F238E27FC236}">
                          <a16:creationId xmlns:a16="http://schemas.microsoft.com/office/drawing/2014/main" id="{CB17DAE1-2B9E-7C2F-A405-5586D767A0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272907">
                      <a:off x="2795" y="1931"/>
                      <a:ext cx="737" cy="25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4412" b="-15267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Line 97">
                  <a:extLst>
                    <a:ext uri="{FF2B5EF4-FFF2-40B4-BE49-F238E27FC236}">
                      <a16:creationId xmlns:a16="http://schemas.microsoft.com/office/drawing/2014/main" id="{FA97FC35-3702-6791-2485-33861FCA84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7" y="1986"/>
                  <a:ext cx="1070" cy="42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76839" name="Rectangle 99">
                  <a:extLst>
                    <a:ext uri="{FF2B5EF4-FFF2-40B4-BE49-F238E27FC236}">
                      <a16:creationId xmlns:a16="http://schemas.microsoft.com/office/drawing/2014/main" id="{2A0BDEDC-6899-78A4-3D41-B10F4948A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" y="1848"/>
                  <a:ext cx="19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/>
                    <a:t>1</a:t>
                  </a:r>
                  <a:endParaRPr lang="en-US" altLang="en-US" baseline="-25000" dirty="0"/>
                </a:p>
              </p:txBody>
            </p:sp>
          </p:grpSp>
        </p:grpSp>
        <p:sp>
          <p:nvSpPr>
            <p:cNvPr id="5" name="Line 40">
              <a:extLst>
                <a:ext uri="{FF2B5EF4-FFF2-40B4-BE49-F238E27FC236}">
                  <a16:creationId xmlns:a16="http://schemas.microsoft.com/office/drawing/2014/main" id="{698A48D3-EB97-FC8F-0658-B6207C0A1C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7" y="3028633"/>
              <a:ext cx="533401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62CECC0-B37A-9946-EE62-7A472929BFF0}"/>
                    </a:ext>
                  </a:extLst>
                </p:cNvPr>
                <p:cNvSpPr/>
                <p:nvPr/>
              </p:nvSpPr>
              <p:spPr>
                <a:xfrm>
                  <a:off x="6967538" y="2781300"/>
                  <a:ext cx="701449" cy="452664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62CECC0-B37A-9946-EE62-7A472929BF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538" y="2781300"/>
                  <a:ext cx="701449" cy="452664"/>
                </a:xfrm>
                <a:prstGeom prst="rect">
                  <a:avLst/>
                </a:prstGeom>
                <a:blipFill>
                  <a:blip r:embed="rId8"/>
                  <a:stretch>
                    <a:fillRect l="-8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ine 40">
              <a:extLst>
                <a:ext uri="{FF2B5EF4-FFF2-40B4-BE49-F238E27FC236}">
                  <a16:creationId xmlns:a16="http://schemas.microsoft.com/office/drawing/2014/main" id="{16487BB8-D6F6-90A9-ED6E-0593B3C67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8987" y="3014663"/>
              <a:ext cx="533401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41">
                  <a:extLst>
                    <a:ext uri="{FF2B5EF4-FFF2-40B4-BE49-F238E27FC236}">
                      <a16:creationId xmlns:a16="http://schemas.microsoft.com/office/drawing/2014/main" id="{E3D7F2EF-D90A-C138-E25C-2BFA72C9E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1706" y="2822688"/>
                  <a:ext cx="361766" cy="3629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en-US" baseline="-25000" dirty="0"/>
                </a:p>
              </p:txBody>
            </p:sp>
          </mc:Choice>
          <mc:Fallback xmlns="">
            <p:sp>
              <p:nvSpPr>
                <p:cNvPr id="8" name="Rectangle 41">
                  <a:extLst>
                    <a:ext uri="{FF2B5EF4-FFF2-40B4-BE49-F238E27FC236}">
                      <a16:creationId xmlns:a16="http://schemas.microsoft.com/office/drawing/2014/main" id="{E3D7F2EF-D90A-C138-E25C-2BFA72C9E1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01706" y="2822688"/>
                  <a:ext cx="361766" cy="362984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537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DC24E87-D759-4BCB-ABDA-8AD15D9B6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Boolean XOR</a:t>
            </a:r>
          </a:p>
        </p:txBody>
      </p:sp>
      <p:graphicFrame>
        <p:nvGraphicFramePr>
          <p:cNvPr id="77827" name="Group 3">
            <a:extLst>
              <a:ext uri="{FF2B5EF4-FFF2-40B4-BE49-F238E27FC236}">
                <a16:creationId xmlns:a16="http://schemas.microsoft.com/office/drawing/2014/main" id="{41420F41-9966-4C26-A06D-A7CDB6843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743726"/>
              </p:ext>
            </p:extLst>
          </p:nvPr>
        </p:nvGraphicFramePr>
        <p:xfrm>
          <a:off x="529837" y="1562100"/>
          <a:ext cx="2632464" cy="2767584"/>
        </p:xfrm>
        <a:graphic>
          <a:graphicData uri="http://schemas.openxmlformats.org/drawingml/2006/table">
            <a:tbl>
              <a:tblPr/>
              <a:tblGrid>
                <a:gridCol w="877488">
                  <a:extLst>
                    <a:ext uri="{9D8B030D-6E8A-4147-A177-3AD203B41FA5}">
                      <a16:colId xmlns:a16="http://schemas.microsoft.com/office/drawing/2014/main" val="2635685555"/>
                    </a:ext>
                  </a:extLst>
                </a:gridCol>
                <a:gridCol w="877488">
                  <a:extLst>
                    <a:ext uri="{9D8B030D-6E8A-4147-A177-3AD203B41FA5}">
                      <a16:colId xmlns:a16="http://schemas.microsoft.com/office/drawing/2014/main" val="3590218319"/>
                    </a:ext>
                  </a:extLst>
                </a:gridCol>
                <a:gridCol w="877488">
                  <a:extLst>
                    <a:ext uri="{9D8B030D-6E8A-4147-A177-3AD203B41FA5}">
                      <a16:colId xmlns:a16="http://schemas.microsoft.com/office/drawing/2014/main" val="815342145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72618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653786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02383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87495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10085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FFC3EA5-0B12-4B2B-B8D0-59A23101661F}"/>
              </a:ext>
            </a:extLst>
          </p:cNvPr>
          <p:cNvGrpSpPr/>
          <p:nvPr/>
        </p:nvGrpSpPr>
        <p:grpSpPr>
          <a:xfrm>
            <a:off x="5143500" y="1623060"/>
            <a:ext cx="1905000" cy="2514600"/>
            <a:chOff x="4495800" y="1623060"/>
            <a:chExt cx="1905000" cy="2514600"/>
          </a:xfrm>
        </p:grpSpPr>
        <p:sp>
          <p:nvSpPr>
            <p:cNvPr id="77857" name="Oval 33">
              <a:extLst>
                <a:ext uri="{FF2B5EF4-FFF2-40B4-BE49-F238E27FC236}">
                  <a16:creationId xmlns:a16="http://schemas.microsoft.com/office/drawing/2014/main" id="{3A3E4010-3C60-4EC8-9789-897A4254B8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67400" y="3604260"/>
              <a:ext cx="533400" cy="533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x</a:t>
              </a:r>
              <a:r>
                <a:rPr lang="en-US" altLang="en-US" baseline="-25000" dirty="0"/>
                <a:t>2</a:t>
              </a:r>
            </a:p>
          </p:txBody>
        </p:sp>
        <p:sp>
          <p:nvSpPr>
            <p:cNvPr id="77858" name="Oval 34">
              <a:extLst>
                <a:ext uri="{FF2B5EF4-FFF2-40B4-BE49-F238E27FC236}">
                  <a16:creationId xmlns:a16="http://schemas.microsoft.com/office/drawing/2014/main" id="{FA1D6E63-504F-4CDE-ABE1-7B2603D66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23060"/>
              <a:ext cx="533400" cy="533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77859" name="Group 35">
              <a:extLst>
                <a:ext uri="{FF2B5EF4-FFF2-40B4-BE49-F238E27FC236}">
                  <a16:creationId xmlns:a16="http://schemas.microsoft.com/office/drawing/2014/main" id="{B498AB8F-44A3-4C74-AE96-E9A295DDD2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6800" y="2156460"/>
              <a:ext cx="1143000" cy="1447800"/>
              <a:chOff x="3648" y="1920"/>
              <a:chExt cx="720" cy="624"/>
            </a:xfrm>
          </p:grpSpPr>
          <p:sp>
            <p:nvSpPr>
              <p:cNvPr id="77860" name="Line 36">
                <a:extLst>
                  <a:ext uri="{FF2B5EF4-FFF2-40B4-BE49-F238E27FC236}">
                    <a16:creationId xmlns:a16="http://schemas.microsoft.com/office/drawing/2014/main" id="{BCF33760-006A-4698-992E-A9C9A8180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0" y="1920"/>
                <a:ext cx="288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77861" name="Line 37">
                <a:extLst>
                  <a:ext uri="{FF2B5EF4-FFF2-40B4-BE49-F238E27FC236}">
                    <a16:creationId xmlns:a16="http://schemas.microsoft.com/office/drawing/2014/main" id="{2BB3FFA1-5F04-4BA8-9CC2-362403F82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920"/>
                <a:ext cx="288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77862" name="Oval 38">
              <a:extLst>
                <a:ext uri="{FF2B5EF4-FFF2-40B4-BE49-F238E27FC236}">
                  <a16:creationId xmlns:a16="http://schemas.microsoft.com/office/drawing/2014/main" id="{202948D3-2A6B-4FA7-947F-550958143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604260"/>
              <a:ext cx="533400" cy="533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x</a:t>
              </a:r>
              <a:r>
                <a:rPr lang="en-US" altLang="en-US" baseline="-25000" dirty="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BD6CD1-34E6-4D62-AD04-12352F3F4B9A}"/>
              </a:ext>
            </a:extLst>
          </p:cNvPr>
          <p:cNvGrpSpPr/>
          <p:nvPr/>
        </p:nvGrpSpPr>
        <p:grpSpPr>
          <a:xfrm>
            <a:off x="9220200" y="1623060"/>
            <a:ext cx="2518642" cy="2590800"/>
            <a:chOff x="5181600" y="1828800"/>
            <a:chExt cx="2518642" cy="2590800"/>
          </a:xfrm>
        </p:grpSpPr>
        <p:sp>
          <p:nvSpPr>
            <p:cNvPr id="14" name="Text Box 1048">
              <a:extLst>
                <a:ext uri="{FF2B5EF4-FFF2-40B4-BE49-F238E27FC236}">
                  <a16:creationId xmlns:a16="http://schemas.microsoft.com/office/drawing/2014/main" id="{2FFAA5A8-3CFB-4D5C-BA0D-275A20578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9624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15" name="Text Box 1049">
              <a:extLst>
                <a:ext uri="{FF2B5EF4-FFF2-40B4-BE49-F238E27FC236}">
                  <a16:creationId xmlns:a16="http://schemas.microsoft.com/office/drawing/2014/main" id="{7CFF82AC-2C9A-4A0B-83D7-919216EA4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18288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2</a:t>
              </a:r>
            </a:p>
          </p:txBody>
        </p:sp>
        <p:sp>
          <p:nvSpPr>
            <p:cNvPr id="16" name="Line 1050">
              <a:extLst>
                <a:ext uri="{FF2B5EF4-FFF2-40B4-BE49-F238E27FC236}">
                  <a16:creationId xmlns:a16="http://schemas.microsoft.com/office/drawing/2014/main" id="{823F0930-1438-4589-933A-4713B41E4B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362700" y="32385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" name="Line 1051">
              <a:extLst>
                <a:ext uri="{FF2B5EF4-FFF2-40B4-BE49-F238E27FC236}">
                  <a16:creationId xmlns:a16="http://schemas.microsoft.com/office/drawing/2014/main" id="{BC669109-9419-41C6-B5F3-1417BB7306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4000" y="22098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8" name="Oval 1052">
              <a:extLst>
                <a:ext uri="{FF2B5EF4-FFF2-40B4-BE49-F238E27FC236}">
                  <a16:creationId xmlns:a16="http://schemas.microsoft.com/office/drawing/2014/main" id="{FD631D02-A7AB-44D2-9C0D-CC52C2FDC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19" name="Oval 1053">
              <a:extLst>
                <a:ext uri="{FF2B5EF4-FFF2-40B4-BE49-F238E27FC236}">
                  <a16:creationId xmlns:a16="http://schemas.microsoft.com/office/drawing/2014/main" id="{86967AC3-7FAE-4BB3-BD92-97F353192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0" name="Oval 1054">
              <a:extLst>
                <a:ext uri="{FF2B5EF4-FFF2-40B4-BE49-F238E27FC236}">
                  <a16:creationId xmlns:a16="http://schemas.microsoft.com/office/drawing/2014/main" id="{1F486AA8-DD35-47B1-B8CF-2320F1228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19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21" name="Oval 1055">
              <a:extLst>
                <a:ext uri="{FF2B5EF4-FFF2-40B4-BE49-F238E27FC236}">
                  <a16:creationId xmlns:a16="http://schemas.microsoft.com/office/drawing/2014/main" id="{6F4DB3A2-228B-464C-8BD9-5B23F942E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819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2" name="Text Box 1056">
              <a:extLst>
                <a:ext uri="{FF2B5EF4-FFF2-40B4-BE49-F238E27FC236}">
                  <a16:creationId xmlns:a16="http://schemas.microsoft.com/office/drawing/2014/main" id="{993E8F0A-23AF-48C5-AA15-327B784E1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1" y="3352800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XOR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DC24E87-D759-4BCB-ABDA-8AD15D9B6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Boolean XOR</a:t>
            </a:r>
          </a:p>
        </p:txBody>
      </p:sp>
      <p:graphicFrame>
        <p:nvGraphicFramePr>
          <p:cNvPr id="77827" name="Group 3">
            <a:extLst>
              <a:ext uri="{FF2B5EF4-FFF2-40B4-BE49-F238E27FC236}">
                <a16:creationId xmlns:a16="http://schemas.microsoft.com/office/drawing/2014/main" id="{41420F41-9966-4C26-A06D-A7CDB6843BB7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424940"/>
          <a:ext cx="2514600" cy="271272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63568555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5902183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15342145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x2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ouput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72618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653786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02383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87495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100857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5CBD6CD1-34E6-4D62-AD04-12352F3F4B9A}"/>
              </a:ext>
            </a:extLst>
          </p:cNvPr>
          <p:cNvGrpSpPr/>
          <p:nvPr/>
        </p:nvGrpSpPr>
        <p:grpSpPr>
          <a:xfrm>
            <a:off x="9220200" y="1623060"/>
            <a:ext cx="2518642" cy="2590800"/>
            <a:chOff x="5181600" y="1828800"/>
            <a:chExt cx="2518642" cy="2590800"/>
          </a:xfrm>
        </p:grpSpPr>
        <p:sp>
          <p:nvSpPr>
            <p:cNvPr id="14" name="Text Box 1048">
              <a:extLst>
                <a:ext uri="{FF2B5EF4-FFF2-40B4-BE49-F238E27FC236}">
                  <a16:creationId xmlns:a16="http://schemas.microsoft.com/office/drawing/2014/main" id="{2FFAA5A8-3CFB-4D5C-BA0D-275A20578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9624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15" name="Text Box 1049">
              <a:extLst>
                <a:ext uri="{FF2B5EF4-FFF2-40B4-BE49-F238E27FC236}">
                  <a16:creationId xmlns:a16="http://schemas.microsoft.com/office/drawing/2014/main" id="{7CFF82AC-2C9A-4A0B-83D7-919216EA4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1828800"/>
              <a:ext cx="3850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  <a:r>
                <a:rPr lang="en-US" altLang="en-US" baseline="-25000"/>
                <a:t>2</a:t>
              </a:r>
            </a:p>
          </p:txBody>
        </p:sp>
        <p:sp>
          <p:nvSpPr>
            <p:cNvPr id="16" name="Line 1050">
              <a:extLst>
                <a:ext uri="{FF2B5EF4-FFF2-40B4-BE49-F238E27FC236}">
                  <a16:creationId xmlns:a16="http://schemas.microsoft.com/office/drawing/2014/main" id="{823F0930-1438-4589-933A-4713B41E4B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362700" y="32385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" name="Line 1051">
              <a:extLst>
                <a:ext uri="{FF2B5EF4-FFF2-40B4-BE49-F238E27FC236}">
                  <a16:creationId xmlns:a16="http://schemas.microsoft.com/office/drawing/2014/main" id="{BC669109-9419-41C6-B5F3-1417BB7306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4000" y="22098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8" name="Oval 1052">
              <a:extLst>
                <a:ext uri="{FF2B5EF4-FFF2-40B4-BE49-F238E27FC236}">
                  <a16:creationId xmlns:a16="http://schemas.microsoft.com/office/drawing/2014/main" id="{FD631D02-A7AB-44D2-9C0D-CC52C2FDC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19" name="Oval 1053">
              <a:extLst>
                <a:ext uri="{FF2B5EF4-FFF2-40B4-BE49-F238E27FC236}">
                  <a16:creationId xmlns:a16="http://schemas.microsoft.com/office/drawing/2014/main" id="{86967AC3-7FAE-4BB3-BD92-97F353192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0" name="Oval 1054">
              <a:extLst>
                <a:ext uri="{FF2B5EF4-FFF2-40B4-BE49-F238E27FC236}">
                  <a16:creationId xmlns:a16="http://schemas.microsoft.com/office/drawing/2014/main" id="{1F486AA8-DD35-47B1-B8CF-2320F1228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19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21" name="Oval 1055">
              <a:extLst>
                <a:ext uri="{FF2B5EF4-FFF2-40B4-BE49-F238E27FC236}">
                  <a16:creationId xmlns:a16="http://schemas.microsoft.com/office/drawing/2014/main" id="{6F4DB3A2-228B-464C-8BD9-5B23F942E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819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2" name="Text Box 1056">
              <a:extLst>
                <a:ext uri="{FF2B5EF4-FFF2-40B4-BE49-F238E27FC236}">
                  <a16:creationId xmlns:a16="http://schemas.microsoft.com/office/drawing/2014/main" id="{993E8F0A-23AF-48C5-AA15-327B784E1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1" y="3352800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XOR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F636A-A566-405F-B1B6-FEB2F5875F6B}"/>
              </a:ext>
            </a:extLst>
          </p:cNvPr>
          <p:cNvGrpSpPr/>
          <p:nvPr/>
        </p:nvGrpSpPr>
        <p:grpSpPr>
          <a:xfrm>
            <a:off x="4802981" y="1117600"/>
            <a:ext cx="2890839" cy="4572000"/>
            <a:chOff x="6781801" y="1066800"/>
            <a:chExt cx="2890839" cy="4572000"/>
          </a:xfrm>
        </p:grpSpPr>
        <p:sp>
          <p:nvSpPr>
            <p:cNvPr id="24" name="Oval 34">
              <a:extLst>
                <a:ext uri="{FF2B5EF4-FFF2-40B4-BE49-F238E27FC236}">
                  <a16:creationId xmlns:a16="http://schemas.microsoft.com/office/drawing/2014/main" id="{98B5AA18-64B3-46F7-850F-2EF4D0C9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3048000"/>
              <a:ext cx="609600" cy="6096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h</a:t>
              </a:r>
              <a:r>
                <a:rPr lang="en-US" altLang="en-US" baseline="-25000" dirty="0"/>
                <a:t>2</a:t>
              </a:r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AA9786B4-B315-4C89-899D-985CA1D83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3000" y="3657600"/>
              <a:ext cx="0" cy="1371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6" name="Oval 38">
              <a:extLst>
                <a:ext uri="{FF2B5EF4-FFF2-40B4-BE49-F238E27FC236}">
                  <a16:creationId xmlns:a16="http://schemas.microsoft.com/office/drawing/2014/main" id="{8D4107A1-60A7-43B0-829E-1372F743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5029200"/>
              <a:ext cx="609600" cy="6096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x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27" name="Oval 39">
              <a:extLst>
                <a:ext uri="{FF2B5EF4-FFF2-40B4-BE49-F238E27FC236}">
                  <a16:creationId xmlns:a16="http://schemas.microsoft.com/office/drawing/2014/main" id="{C8106159-5757-4DFE-A320-A3A5F1CC3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1524000"/>
              <a:ext cx="609600" cy="6096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o</a:t>
              </a:r>
              <a:endParaRPr lang="en-US" altLang="en-US" baseline="-25000"/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623D83D4-25ED-48D6-877C-5B53153440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3657600"/>
              <a:ext cx="0" cy="1371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9" name="Oval 41">
              <a:extLst>
                <a:ext uri="{FF2B5EF4-FFF2-40B4-BE49-F238E27FC236}">
                  <a16:creationId xmlns:a16="http://schemas.microsoft.com/office/drawing/2014/main" id="{CFA2DF9C-1975-4EFE-A6FA-A820F70C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5029200"/>
              <a:ext cx="609600" cy="6096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x</a:t>
              </a:r>
              <a:r>
                <a:rPr lang="en-US" altLang="en-US" baseline="-25000" dirty="0"/>
                <a:t>1</a:t>
              </a:r>
            </a:p>
          </p:txBody>
        </p:sp>
        <p:sp>
          <p:nvSpPr>
            <p:cNvPr id="30" name="Line 42">
              <a:extLst>
                <a:ext uri="{FF2B5EF4-FFF2-40B4-BE49-F238E27FC236}">
                  <a16:creationId xmlns:a16="http://schemas.microsoft.com/office/drawing/2014/main" id="{2A70103C-7040-455B-8038-7DF4B627EA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91400" y="3657600"/>
              <a:ext cx="121920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1" name="Line 43">
              <a:extLst>
                <a:ext uri="{FF2B5EF4-FFF2-40B4-BE49-F238E27FC236}">
                  <a16:creationId xmlns:a16="http://schemas.microsoft.com/office/drawing/2014/main" id="{991FF202-4372-4FB3-9F5C-C7E6D776E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1400" y="3657600"/>
              <a:ext cx="121920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" name="Oval 44">
              <a:extLst>
                <a:ext uri="{FF2B5EF4-FFF2-40B4-BE49-F238E27FC236}">
                  <a16:creationId xmlns:a16="http://schemas.microsoft.com/office/drawing/2014/main" id="{91519AED-B865-4116-853B-30824038A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3048000"/>
              <a:ext cx="609600" cy="6096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h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33" name="Line 45">
              <a:extLst>
                <a:ext uri="{FF2B5EF4-FFF2-40B4-BE49-F238E27FC236}">
                  <a16:creationId xmlns:a16="http://schemas.microsoft.com/office/drawing/2014/main" id="{1BB37474-3DAD-4FC2-BC8F-86D2B79977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077200" y="2133600"/>
              <a:ext cx="53340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4" name="Line 47">
              <a:extLst>
                <a:ext uri="{FF2B5EF4-FFF2-40B4-BE49-F238E27FC236}">
                  <a16:creationId xmlns:a16="http://schemas.microsoft.com/office/drawing/2014/main" id="{435E98D1-150F-42AE-96A5-9E47D7870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200" y="2133600"/>
              <a:ext cx="53340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grpSp>
          <p:nvGrpSpPr>
            <p:cNvPr id="35" name="Group 60">
              <a:extLst>
                <a:ext uri="{FF2B5EF4-FFF2-40B4-BE49-F238E27FC236}">
                  <a16:creationId xmlns:a16="http://schemas.microsoft.com/office/drawing/2014/main" id="{ADD7CECB-7D40-4C70-B38F-7FD7E4252F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29602" y="2667000"/>
              <a:ext cx="1443038" cy="2000250"/>
              <a:chOff x="4224" y="1680"/>
              <a:chExt cx="909" cy="1260"/>
            </a:xfrm>
          </p:grpSpPr>
          <p:sp>
            <p:nvSpPr>
              <p:cNvPr id="46" name="Text Box 50">
                <a:extLst>
                  <a:ext uri="{FF2B5EF4-FFF2-40B4-BE49-F238E27FC236}">
                    <a16:creationId xmlns:a16="http://schemas.microsoft.com/office/drawing/2014/main" id="{377695CF-D13F-44C3-AA1B-D84D02E4E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0" y="2688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33CC33"/>
                    </a:solidFill>
                  </a:rPr>
                  <a:t>1</a:t>
                </a:r>
              </a:p>
            </p:txBody>
          </p:sp>
          <p:sp>
            <p:nvSpPr>
              <p:cNvPr id="47" name="Text Box 51">
                <a:extLst>
                  <a:ext uri="{FF2B5EF4-FFF2-40B4-BE49-F238E27FC236}">
                    <a16:creationId xmlns:a16="http://schemas.microsoft.com/office/drawing/2014/main" id="{B76C636A-917C-4380-8F92-8C51FA5EA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04" y="1968"/>
                <a:ext cx="42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>
                    <a:solidFill>
                      <a:srgbClr val="33CC33"/>
                    </a:solidFill>
                    <a:latin typeface="Symbol" panose="05050102010706020507" pitchFamily="18" charset="2"/>
                  </a:rPr>
                  <a:t>-</a:t>
                </a:r>
                <a:r>
                  <a:rPr lang="en-US" altLang="en-US" sz="2000" dirty="0">
                    <a:solidFill>
                      <a:srgbClr val="33CC33"/>
                    </a:solidFill>
                  </a:rPr>
                  <a:t>1.5</a:t>
                </a:r>
              </a:p>
            </p:txBody>
          </p:sp>
          <p:sp>
            <p:nvSpPr>
              <p:cNvPr id="48" name="Text Box 55">
                <a:extLst>
                  <a:ext uri="{FF2B5EF4-FFF2-40B4-BE49-F238E27FC236}">
                    <a16:creationId xmlns:a16="http://schemas.microsoft.com/office/drawing/2014/main" id="{FAB323AB-B58B-476C-8C86-47DA3401C4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1680"/>
                <a:ext cx="46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b="1" u="sng">
                    <a:solidFill>
                      <a:srgbClr val="33CC33"/>
                    </a:solidFill>
                  </a:rPr>
                  <a:t>AND</a:t>
                </a:r>
              </a:p>
            </p:txBody>
          </p:sp>
          <p:sp>
            <p:nvSpPr>
              <p:cNvPr id="49" name="Text Box 57">
                <a:extLst>
                  <a:ext uri="{FF2B5EF4-FFF2-40B4-BE49-F238E27FC236}">
                    <a16:creationId xmlns:a16="http://schemas.microsoft.com/office/drawing/2014/main" id="{EC994942-72B8-4178-8C94-454EBB1CE1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2496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33CC33"/>
                    </a:solidFill>
                  </a:rPr>
                  <a:t>1</a:t>
                </a:r>
              </a:p>
            </p:txBody>
          </p:sp>
        </p:grpSp>
        <p:grpSp>
          <p:nvGrpSpPr>
            <p:cNvPr id="36" name="Group 59">
              <a:extLst>
                <a:ext uri="{FF2B5EF4-FFF2-40B4-BE49-F238E27FC236}">
                  <a16:creationId xmlns:a16="http://schemas.microsoft.com/office/drawing/2014/main" id="{A5D63781-F81B-4087-BF2D-63C7AC57CD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1" y="2667000"/>
              <a:ext cx="1089025" cy="2012950"/>
              <a:chOff x="3312" y="1680"/>
              <a:chExt cx="686" cy="1268"/>
            </a:xfrm>
          </p:grpSpPr>
          <p:sp>
            <p:nvSpPr>
              <p:cNvPr id="42" name="Text Box 49">
                <a:extLst>
                  <a:ext uri="{FF2B5EF4-FFF2-40B4-BE49-F238E27FC236}">
                    <a16:creationId xmlns:a16="http://schemas.microsoft.com/office/drawing/2014/main" id="{0159CA7B-E6DF-4B98-8132-BF67EC12D4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524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chemeClr val="accent2"/>
                    </a:solidFill>
                  </a:rPr>
                  <a:t>1</a:t>
                </a:r>
              </a:p>
            </p:txBody>
          </p:sp>
          <p:sp>
            <p:nvSpPr>
              <p:cNvPr id="44" name="Text Box 56">
                <a:extLst>
                  <a:ext uri="{FF2B5EF4-FFF2-40B4-BE49-F238E27FC236}">
                    <a16:creationId xmlns:a16="http://schemas.microsoft.com/office/drawing/2014/main" id="{61E28486-DDA3-47E9-B55A-C352CB2BEE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2" y="1680"/>
                <a:ext cx="3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b="1" u="sng">
                    <a:solidFill>
                      <a:schemeClr val="accent2"/>
                    </a:solidFill>
                  </a:rPr>
                  <a:t>OR</a:t>
                </a:r>
              </a:p>
            </p:txBody>
          </p:sp>
          <p:sp>
            <p:nvSpPr>
              <p:cNvPr id="45" name="Text Box 58">
                <a:extLst>
                  <a:ext uri="{FF2B5EF4-FFF2-40B4-BE49-F238E27FC236}">
                    <a16:creationId xmlns:a16="http://schemas.microsoft.com/office/drawing/2014/main" id="{0E55C416-FB76-444B-BD64-9BD0564C38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5" y="2696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>
                    <a:solidFill>
                      <a:schemeClr val="accent2"/>
                    </a:solidFill>
                  </a:rPr>
                  <a:t>1</a:t>
                </a:r>
              </a:p>
            </p:txBody>
          </p:sp>
        </p:grpSp>
        <p:grpSp>
          <p:nvGrpSpPr>
            <p:cNvPr id="37" name="Group 66">
              <a:extLst>
                <a:ext uri="{FF2B5EF4-FFF2-40B4-BE49-F238E27FC236}">
                  <a16:creationId xmlns:a16="http://schemas.microsoft.com/office/drawing/2014/main" id="{72D1389C-6AB6-47AD-8B2B-772B555B2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9002" y="1066800"/>
              <a:ext cx="1671638" cy="1619250"/>
              <a:chOff x="3600" y="672"/>
              <a:chExt cx="1053" cy="1020"/>
            </a:xfrm>
          </p:grpSpPr>
          <p:sp>
            <p:nvSpPr>
              <p:cNvPr id="38" name="Text Box 62">
                <a:extLst>
                  <a:ext uri="{FF2B5EF4-FFF2-40B4-BE49-F238E27FC236}">
                    <a16:creationId xmlns:a16="http://schemas.microsoft.com/office/drawing/2014/main" id="{8B0575B3-745C-4A41-8512-1711B832C9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440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9" name="Text Box 63">
                <a:extLst>
                  <a:ext uri="{FF2B5EF4-FFF2-40B4-BE49-F238E27FC236}">
                    <a16:creationId xmlns:a16="http://schemas.microsoft.com/office/drawing/2014/main" id="{334CDBAA-42AB-4F0C-A79C-20B587D75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1008"/>
                <a:ext cx="42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>
                    <a:solidFill>
                      <a:srgbClr val="FF0000"/>
                    </a:solidFill>
                    <a:latin typeface="Symbol" panose="05050102010706020507" pitchFamily="18" charset="2"/>
                  </a:rPr>
                  <a:t>-</a:t>
                </a:r>
                <a:r>
                  <a:rPr lang="en-US" altLang="en-US" sz="2000" dirty="0">
                    <a:solidFill>
                      <a:srgbClr val="FF0000"/>
                    </a:solidFill>
                  </a:rPr>
                  <a:t>0.5</a:t>
                </a:r>
              </a:p>
            </p:txBody>
          </p:sp>
          <p:sp>
            <p:nvSpPr>
              <p:cNvPr id="40" name="Text Box 64">
                <a:extLst>
                  <a:ext uri="{FF2B5EF4-FFF2-40B4-BE49-F238E27FC236}">
                    <a16:creationId xmlns:a16="http://schemas.microsoft.com/office/drawing/2014/main" id="{662BCF6D-8D10-4B67-B2EA-38AD73204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672"/>
                <a:ext cx="4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b="1" u="sng">
                    <a:solidFill>
                      <a:srgbClr val="FF0000"/>
                    </a:solidFill>
                  </a:rPr>
                  <a:t>XOR</a:t>
                </a:r>
              </a:p>
            </p:txBody>
          </p:sp>
          <p:sp>
            <p:nvSpPr>
              <p:cNvPr id="41" name="Text Box 65">
                <a:extLst>
                  <a:ext uri="{FF2B5EF4-FFF2-40B4-BE49-F238E27FC236}">
                    <a16:creationId xmlns:a16="http://schemas.microsoft.com/office/drawing/2014/main" id="{570FC293-A80F-4BEA-BF01-18AE533273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2" y="1440"/>
                <a:ext cx="2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FF0000"/>
                    </a:solidFill>
                    <a:latin typeface="Symbol" panose="05050102010706020507" pitchFamily="18" charset="2"/>
                  </a:rPr>
                  <a:t>-</a:t>
                </a:r>
                <a:r>
                  <a:rPr lang="en-US" altLang="en-US" sz="200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</p:grpSp>
      <p:sp>
        <p:nvSpPr>
          <p:cNvPr id="50" name="Text Box 32">
            <a:extLst>
              <a:ext uri="{FF2B5EF4-FFF2-40B4-BE49-F238E27FC236}">
                <a16:creationId xmlns:a16="http://schemas.microsoft.com/office/drawing/2014/main" id="{29939044-A652-4548-BF51-10F71133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8" y="3635375"/>
            <a:ext cx="12618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w</a:t>
            </a:r>
            <a:r>
              <a:rPr lang="en-US" altLang="en-US" sz="2000" baseline="-25000" dirty="0"/>
              <a:t>10</a:t>
            </a:r>
            <a:r>
              <a:rPr lang="en-US" altLang="en-US" sz="2000" dirty="0"/>
              <a:t>= </a:t>
            </a:r>
            <a:r>
              <a:rPr lang="en-US" altLang="en-US" sz="2000" dirty="0">
                <a:solidFill>
                  <a:srgbClr val="3333FF"/>
                </a:solidFill>
                <a:latin typeface="Symbol" panose="05050102010706020507" pitchFamily="18" charset="2"/>
              </a:rPr>
              <a:t>-0</a:t>
            </a:r>
            <a:r>
              <a:rPr lang="en-US" altLang="en-US" sz="2000" dirty="0">
                <a:solidFill>
                  <a:srgbClr val="3333FF"/>
                </a:solidFill>
              </a:rPr>
              <a:t>.5</a:t>
            </a:r>
          </a:p>
        </p:txBody>
      </p:sp>
      <p:sp>
        <p:nvSpPr>
          <p:cNvPr id="51" name="Line 40">
            <a:extLst>
              <a:ext uri="{FF2B5EF4-FFF2-40B4-BE49-F238E27FC236}">
                <a16:creationId xmlns:a16="http://schemas.microsoft.com/office/drawing/2014/main" id="{11AC7EC4-C8E2-4A77-840A-1D4EFD27C4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618" y="3714750"/>
            <a:ext cx="1344388" cy="8175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 dirty="0"/>
          </a:p>
        </p:txBody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2A650CC5-1B48-4517-A470-C67ABA92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82" y="4428671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1</a:t>
            </a:r>
            <a:endParaRPr lang="en-US" altLang="en-US" baseline="-25000" dirty="0"/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252FF19-8762-49D1-A87B-FB798576EA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2721" y="3692524"/>
            <a:ext cx="2737983" cy="8906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4" name="Text Box 32">
            <a:extLst>
              <a:ext uri="{FF2B5EF4-FFF2-40B4-BE49-F238E27FC236}">
                <a16:creationId xmlns:a16="http://schemas.microsoft.com/office/drawing/2014/main" id="{01306497-443B-4213-9951-61EDF8B8C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180" y="4535557"/>
            <a:ext cx="12763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w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= </a:t>
            </a:r>
            <a:r>
              <a:rPr lang="en-US" altLang="en-US" sz="2000" dirty="0">
                <a:solidFill>
                  <a:srgbClr val="009999"/>
                </a:solidFill>
                <a:latin typeface="Symbol" panose="05050102010706020507" pitchFamily="18" charset="2"/>
              </a:rPr>
              <a:t>-</a:t>
            </a:r>
            <a:r>
              <a:rPr lang="en-US" altLang="en-US" sz="2000" dirty="0">
                <a:solidFill>
                  <a:srgbClr val="009999"/>
                </a:solidFill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728211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C43B-8C49-475C-A325-1050754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7806-1CDC-425A-8B42-CBF105C70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neural network:</a:t>
            </a:r>
          </a:p>
          <a:p>
            <a:pPr lvl="1"/>
            <a:r>
              <a:rPr lang="en-US" dirty="0"/>
              <a:t>XNOR</a:t>
            </a:r>
          </a:p>
          <a:p>
            <a:pPr lvl="1"/>
            <a:r>
              <a:rPr lang="en-US" dirty="0"/>
              <a:t>NOR</a:t>
            </a:r>
          </a:p>
          <a:p>
            <a:pPr lvl="1"/>
            <a:r>
              <a:rPr lang="en-US" dirty="0"/>
              <a:t>NAND</a:t>
            </a:r>
          </a:p>
          <a:p>
            <a:pPr lvl="1"/>
            <a:r>
              <a:rPr lang="en-IN" dirty="0"/>
              <a:t>XOR using OR, AND </a:t>
            </a:r>
            <a:r>
              <a:rPr lang="en-IN" dirty="0" err="1"/>
              <a:t>and</a:t>
            </a:r>
            <a:r>
              <a:rPr lang="en-IN" dirty="0"/>
              <a:t> NAND</a:t>
            </a:r>
          </a:p>
          <a:p>
            <a:pPr lvl="1"/>
            <a:r>
              <a:rPr lang="en-IN" dirty="0"/>
              <a:t>XNOR using OR, AND </a:t>
            </a:r>
            <a:r>
              <a:rPr lang="en-IN" dirty="0" err="1"/>
              <a:t>and</a:t>
            </a:r>
            <a:r>
              <a:rPr lang="en-IN" dirty="0"/>
              <a:t> NOR</a:t>
            </a:r>
          </a:p>
        </p:txBody>
      </p:sp>
    </p:spTree>
    <p:extLst>
      <p:ext uri="{BB962C8B-B14F-4D97-AF65-F5344CB8AC3E}">
        <p14:creationId xmlns:p14="http://schemas.microsoft.com/office/powerpoint/2010/main" val="336629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Desing 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24139"/>
              </p:ext>
            </p:extLst>
          </p:nvPr>
        </p:nvGraphicFramePr>
        <p:xfrm>
          <a:off x="0" y="1117600"/>
          <a:ext cx="121920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16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1BE9E7A-741E-4B34-AD47-CFFE39487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Learning Types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EA83634-8E03-496F-AA3D-8E54185EAF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760" y="1120548"/>
            <a:ext cx="6320938" cy="5312142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2"/>
                </a:solidFill>
              </a:rPr>
              <a:t>Supervised learning</a:t>
            </a:r>
            <a:r>
              <a:rPr lang="en-US" altLang="en-US" sz="2400" dirty="0"/>
              <a:t>: (Labeled examples)</a:t>
            </a:r>
          </a:p>
          <a:p>
            <a:pPr lvl="1" eaLnBrk="1" hangingPunct="1"/>
            <a:r>
              <a:rPr lang="en-US" altLang="en-US" sz="1800" dirty="0"/>
              <a:t>Agent is given correct answers for each example</a:t>
            </a:r>
          </a:p>
          <a:p>
            <a:pPr lvl="1" eaLnBrk="1" hangingPunct="1"/>
            <a:r>
              <a:rPr lang="en-US" altLang="en-US" sz="1800" dirty="0"/>
              <a:t>Agent is learning a function from examples of its inputs and outputs</a:t>
            </a:r>
          </a:p>
          <a:p>
            <a:pPr eaLnBrk="1" hangingPunct="1"/>
            <a:endParaRPr lang="en-US" altLang="en-US" sz="2400" dirty="0">
              <a:solidFill>
                <a:schemeClr val="accent2"/>
              </a:solidFill>
            </a:endParaRPr>
          </a:p>
          <a:p>
            <a:r>
              <a:rPr lang="en-US" altLang="en-US" sz="2400" dirty="0">
                <a:solidFill>
                  <a:schemeClr val="accent2"/>
                </a:solidFill>
              </a:rPr>
              <a:t>Unsupervised learning</a:t>
            </a:r>
            <a:r>
              <a:rPr lang="en-US" altLang="en-US" sz="2400" dirty="0"/>
              <a:t>: (Unlabeled examples)</a:t>
            </a:r>
          </a:p>
          <a:p>
            <a:pPr lvl="1" eaLnBrk="1" hangingPunct="1"/>
            <a:r>
              <a:rPr lang="en-US" altLang="en-US" sz="1800" dirty="0"/>
              <a:t>Agent must infer correct answers</a:t>
            </a:r>
          </a:p>
          <a:p>
            <a:pPr lvl="1" eaLnBrk="1" hangingPunct="1"/>
            <a:r>
              <a:rPr lang="en-US" altLang="en-US" sz="1800" dirty="0"/>
              <a:t>Completely unsupervised learning is impractical, since agent has no context</a:t>
            </a:r>
          </a:p>
          <a:p>
            <a:pPr eaLnBrk="1" hangingPunct="1"/>
            <a:endParaRPr lang="en-US" altLang="en-US" sz="2400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400" dirty="0">
                <a:solidFill>
                  <a:schemeClr val="accent2"/>
                </a:solidFill>
              </a:rPr>
              <a:t>Reinforcement learning</a:t>
            </a:r>
            <a:r>
              <a:rPr lang="en-US" altLang="en-US" sz="2400" dirty="0"/>
              <a:t>: (Rewards)</a:t>
            </a:r>
          </a:p>
          <a:p>
            <a:pPr lvl="1" eaLnBrk="1" hangingPunct="1"/>
            <a:r>
              <a:rPr lang="en-US" altLang="en-US" sz="1800" dirty="0"/>
              <a:t>Agent is given occasional rewards for correct</a:t>
            </a:r>
          </a:p>
          <a:p>
            <a:pPr lvl="1" eaLnBrk="1" hangingPunct="1"/>
            <a:r>
              <a:rPr lang="en-US" altLang="en-US" sz="1800" dirty="0"/>
              <a:t>Typically involves subproblem of learning “how the world works”  </a:t>
            </a:r>
          </a:p>
        </p:txBody>
      </p:sp>
      <p:pic>
        <p:nvPicPr>
          <p:cNvPr id="3" name="Picture 2" descr="A picture containing text, sign, outdoor, street&#10;&#10;Description automatically generated">
            <a:extLst>
              <a:ext uri="{FF2B5EF4-FFF2-40B4-BE49-F238E27FC236}">
                <a16:creationId xmlns:a16="http://schemas.microsoft.com/office/drawing/2014/main" id="{A32C5234-085F-475C-BA90-EBD9C72F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t="36440" r="4721" b="5831"/>
          <a:stretch/>
        </p:blipFill>
        <p:spPr>
          <a:xfrm>
            <a:off x="7040880" y="1198880"/>
            <a:ext cx="5124922" cy="1872000"/>
          </a:xfrm>
          <a:prstGeom prst="rect">
            <a:avLst/>
          </a:prstGeo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8443AA9-62D6-4264-A82E-AA54CF75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38575" r="2755" b="6505"/>
          <a:stretch/>
        </p:blipFill>
        <p:spPr>
          <a:xfrm>
            <a:off x="6964803" y="3231114"/>
            <a:ext cx="5204635" cy="1728331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BEA2277-3135-498A-B2BC-2F0BFE675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38460" r="3818" b="7406"/>
          <a:stretch/>
        </p:blipFill>
        <p:spPr>
          <a:xfrm>
            <a:off x="7056243" y="5130000"/>
            <a:ext cx="5119846" cy="172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117600"/>
          <a:ext cx="5679394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B00D61B7-181C-441A-B21D-D1CD84D4F6F4}"/>
              </a:ext>
            </a:extLst>
          </p:cNvPr>
          <p:cNvGrpSpPr/>
          <p:nvPr/>
        </p:nvGrpSpPr>
        <p:grpSpPr>
          <a:xfrm>
            <a:off x="6324600" y="3873500"/>
            <a:ext cx="5724990" cy="2491864"/>
            <a:chOff x="3817022" y="2133600"/>
            <a:chExt cx="5724990" cy="24918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48FA9F-05A1-4E7A-B897-179FA8EB39EA}"/>
                </a:ext>
              </a:extLst>
            </p:cNvPr>
            <p:cNvGrpSpPr/>
            <p:nvPr/>
          </p:nvGrpSpPr>
          <p:grpSpPr>
            <a:xfrm>
              <a:off x="3817022" y="2133600"/>
              <a:ext cx="5724990" cy="2491864"/>
              <a:chOff x="660165" y="4292600"/>
              <a:chExt cx="5724990" cy="2491864"/>
            </a:xfrm>
          </p:grpSpPr>
          <p:sp>
            <p:nvSpPr>
              <p:cNvPr id="5" name="Line 4">
                <a:extLst>
                  <a:ext uri="{FF2B5EF4-FFF2-40B4-BE49-F238E27FC236}">
                    <a16:creationId xmlns:a16="http://schemas.microsoft.com/office/drawing/2014/main" id="{2E79B0C6-BED1-4C58-BD0F-FFBA790AC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4796" y="4722812"/>
                <a:ext cx="580354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77EB2BE-273D-4443-A902-FE596A1A8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5150" y="4292600"/>
                    <a:ext cx="1187451" cy="10810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Neural</a:t>
                    </a:r>
                  </a:p>
                  <a:p>
                    <a:pPr algn="ctr" eaLnBrk="1" hangingPunct="1"/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Network </a:t>
                    </a:r>
                  </a:p>
                  <a:p>
                    <a:pPr algn="ctr" ea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𝒃</m:t>
                          </m:r>
                        </m:oMath>
                      </m:oMathPara>
                    </a14:m>
                    <a:endParaRPr lang="en-US" altLang="en-US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77EB2BE-273D-4443-A902-FE596A1A8B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35150" y="4292600"/>
                    <a:ext cx="1187451" cy="10810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Line 6">
                <a:extLst>
                  <a:ext uri="{FF2B5EF4-FFF2-40B4-BE49-F238E27FC236}">
                    <a16:creationId xmlns:a16="http://schemas.microsoft.com/office/drawing/2014/main" id="{0A56C4A7-3EA7-48B0-BA0C-E76D31D82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2600" y="4722812"/>
                <a:ext cx="1810647" cy="11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8">
                    <a:extLst>
                      <a:ext uri="{FF2B5EF4-FFF2-40B4-BE49-F238E27FC236}">
                        <a16:creationId xmlns:a16="http://schemas.microsoft.com/office/drawing/2014/main" id="{6E02F0F0-1F4B-4D21-AD96-F60128B731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0975" y="5661025"/>
                    <a:ext cx="1280432" cy="90805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Loss / Error</a:t>
                    </a:r>
                  </a:p>
                  <a:p>
                    <a:pPr algn="ctr" eaLnBrk="1" hangingPunct="1"/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Generator</a:t>
                    </a:r>
                  </a:p>
                  <a:p>
                    <a:pPr algn="ctr" ea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en-US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8">
                    <a:extLst>
                      <a:ext uri="{FF2B5EF4-FFF2-40B4-BE49-F238E27FC236}">
                        <a16:creationId xmlns:a16="http://schemas.microsoft.com/office/drawing/2014/main" id="{6E02F0F0-1F4B-4D21-AD96-F60128B731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50975" y="5661025"/>
                    <a:ext cx="1280432" cy="90805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58" t="-5298" r="-1887"/>
                    </a:stretch>
                  </a:blip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31D35ED8-1054-4A29-A2F2-FEA638F56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1277" y="4722812"/>
                <a:ext cx="0" cy="908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Line 10">
                <a:extLst>
                  <a:ext uri="{FF2B5EF4-FFF2-40B4-BE49-F238E27FC236}">
                    <a16:creationId xmlns:a16="http://schemas.microsoft.com/office/drawing/2014/main" id="{F73A7BB1-E71C-4B44-8ACC-B34943A8E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1407" y="6142038"/>
                <a:ext cx="3127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Line 11">
                <a:extLst>
                  <a:ext uri="{FF2B5EF4-FFF2-40B4-BE49-F238E27FC236}">
                    <a16:creationId xmlns:a16="http://schemas.microsoft.com/office/drawing/2014/main" id="{E5119351-89EA-4F7C-93BF-DE63B189A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313" y="6165850"/>
                <a:ext cx="6236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Line 12">
                <a:extLst>
                  <a:ext uri="{FF2B5EF4-FFF2-40B4-BE49-F238E27FC236}">
                    <a16:creationId xmlns:a16="http://schemas.microsoft.com/office/drawing/2014/main" id="{286ADAF3-57D2-42E2-B2C2-DE02D2744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27313" y="5373688"/>
                <a:ext cx="0" cy="792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 Box 13">
                    <a:extLst>
                      <a:ext uri="{FF2B5EF4-FFF2-40B4-BE49-F238E27FC236}">
                        <a16:creationId xmlns:a16="http://schemas.microsoft.com/office/drawing/2014/main" id="{5D06FA0C-6EF6-46D1-8AF0-B0D7CA68C25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5965" y="4551248"/>
                    <a:ext cx="360363" cy="366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 Box 13">
                    <a:extLst>
                      <a:ext uri="{FF2B5EF4-FFF2-40B4-BE49-F238E27FC236}">
                        <a16:creationId xmlns:a16="http://schemas.microsoft.com/office/drawing/2014/main" id="{5D06FA0C-6EF6-46D1-8AF0-B0D7CA68C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25965" y="4551248"/>
                    <a:ext cx="360363" cy="3667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 Box 14">
                <a:extLst>
                  <a:ext uri="{FF2B5EF4-FFF2-40B4-BE49-F238E27FC236}">
                    <a16:creationId xmlns:a16="http://schemas.microsoft.com/office/drawing/2014/main" id="{91F1F071-093C-4904-BFDF-B590CC5BE3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165" y="4801382"/>
                <a:ext cx="853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(Input)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 Box 15">
                    <a:extLst>
                      <a:ext uri="{FF2B5EF4-FFF2-40B4-BE49-F238E27FC236}">
                        <a16:creationId xmlns:a16="http://schemas.microsoft.com/office/drawing/2014/main" id="{1371983F-EC75-47B9-93D0-9A47307315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4134" y="4525963"/>
                    <a:ext cx="338362" cy="3767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 Box 15">
                    <a:extLst>
                      <a:ext uri="{FF2B5EF4-FFF2-40B4-BE49-F238E27FC236}">
                        <a16:creationId xmlns:a16="http://schemas.microsoft.com/office/drawing/2014/main" id="{1371983F-EC75-47B9-93D0-9A4730731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44134" y="4525963"/>
                    <a:ext cx="338362" cy="3767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613" r="-3636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 Box 16">
                <a:extLst>
                  <a:ext uri="{FF2B5EF4-FFF2-40B4-BE49-F238E27FC236}">
                    <a16:creationId xmlns:a16="http://schemas.microsoft.com/office/drawing/2014/main" id="{063ED25D-ADFF-4FDB-BA75-07D489ECA7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1777" y="4734604"/>
                <a:ext cx="200478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(Predicted  output)</a:t>
                </a:r>
              </a:p>
            </p:txBody>
          </p:sp>
          <p:sp>
            <p:nvSpPr>
              <p:cNvPr id="17" name="Text Box 17">
                <a:extLst>
                  <a:ext uri="{FF2B5EF4-FFF2-40B4-BE49-F238E27FC236}">
                    <a16:creationId xmlns:a16="http://schemas.microsoft.com/office/drawing/2014/main" id="{5F5389E5-4BBD-4395-9A3A-10C0FD135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1407" y="6172200"/>
                <a:ext cx="185374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(Desired Output)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18">
                    <a:extLst>
                      <a:ext uri="{FF2B5EF4-FFF2-40B4-BE49-F238E27FC236}">
                        <a16:creationId xmlns:a16="http://schemas.microsoft.com/office/drawing/2014/main" id="{67A7753D-8519-4406-B69C-F891A64D3A6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06880" y="5307136"/>
                    <a:ext cx="1613707" cy="14773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b="0" dirty="0">
                        <a:ea typeface="Cambria Math" panose="02040503050406030204" pitchFamily="18" charset="0"/>
                      </a:rPr>
                      <a:t>Update learning Parameters</a:t>
                    </a:r>
                    <a14:m>
                      <m:oMath xmlns:m="http://schemas.openxmlformats.org/officeDocument/2006/math">
                        <m:r>
                          <a:rPr lang="en-US" alt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𝑾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𝒃</m:t>
                        </m:r>
                        <m:r>
                          <a:rPr lang="en-US" altLang="en-US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a:rPr lang="en-US" alt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alt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oMath>
                    </a14:m>
                    <a:r>
                      <a:rPr lang="en-US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of Loss /Error</a:t>
                    </a:r>
                  </a:p>
                </p:txBody>
              </p:sp>
            </mc:Choice>
            <mc:Fallback xmlns="">
              <p:sp>
                <p:nvSpPr>
                  <p:cNvPr id="18" name="Text Box 18">
                    <a:extLst>
                      <a:ext uri="{FF2B5EF4-FFF2-40B4-BE49-F238E27FC236}">
                        <a16:creationId xmlns:a16="http://schemas.microsoft.com/office/drawing/2014/main" id="{67A7753D-8519-4406-B69C-F891A64D3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306880" y="5307136"/>
                    <a:ext cx="1613707" cy="147732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409" t="-2479" b="-578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5">
                  <a:extLst>
                    <a:ext uri="{FF2B5EF4-FFF2-40B4-BE49-F238E27FC236}">
                      <a16:creationId xmlns:a16="http://schemas.microsoft.com/office/drawing/2014/main" id="{572226E5-A9AD-4685-A260-09E7E86595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41145" y="3767665"/>
                  <a:ext cx="166458" cy="3767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 Box 15">
                  <a:extLst>
                    <a:ext uri="{FF2B5EF4-FFF2-40B4-BE49-F238E27FC236}">
                      <a16:creationId xmlns:a16="http://schemas.microsoft.com/office/drawing/2014/main" id="{572226E5-A9AD-4685-A260-09E7E8659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41145" y="3767665"/>
                  <a:ext cx="166458" cy="376770"/>
                </a:xfrm>
                <a:prstGeom prst="rect">
                  <a:avLst/>
                </a:prstGeom>
                <a:blipFill>
                  <a:blip r:embed="rId12"/>
                  <a:stretch>
                    <a:fillRect r="-8214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091DF57-3174-DD2D-7083-FA8DEF33A1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0400" y="1139651"/>
            <a:ext cx="5358412" cy="27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3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Activation Function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117600"/>
          <a:ext cx="37338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7D78A1-8271-43F4-846B-8FE64D4695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9412" b="55928"/>
          <a:stretch/>
        </p:blipFill>
        <p:spPr>
          <a:xfrm>
            <a:off x="5181600" y="1219200"/>
            <a:ext cx="6921570" cy="34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2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Activation Function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117600"/>
          <a:ext cx="3733800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BA21F8-78FE-439D-B8FA-2A6D9D652E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r="5748"/>
          <a:stretch/>
        </p:blipFill>
        <p:spPr>
          <a:xfrm>
            <a:off x="5029200" y="0"/>
            <a:ext cx="71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4BC0EC80-97BD-4323-9727-EB96EDCE5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Artificial Neural Networks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1B1812C-CAAD-49A9-B9C3-561DD3CFCB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tr-TR" altLang="en-US" sz="2800" dirty="0"/>
              <a:t>Computational models </a:t>
            </a:r>
            <a:r>
              <a:rPr lang="tr-TR" altLang="en-US" sz="2800" dirty="0">
                <a:solidFill>
                  <a:srgbClr val="CC3300"/>
                </a:solidFill>
              </a:rPr>
              <a:t>inspired by the human brain</a:t>
            </a:r>
            <a:r>
              <a:rPr lang="tr-TR" alt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Algorithms that try to mimic the brain.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tr-TR" altLang="en-US" sz="2400" dirty="0"/>
          </a:p>
          <a:p>
            <a:pPr lvl="1">
              <a:lnSpc>
                <a:spcPct val="90000"/>
              </a:lnSpc>
            </a:pPr>
            <a:r>
              <a:rPr lang="tr-TR" altLang="en-US" sz="2400" dirty="0"/>
              <a:t>M</a:t>
            </a:r>
            <a:r>
              <a:rPr lang="en-AU" altLang="en-US" sz="2400" dirty="0" err="1"/>
              <a:t>assively</a:t>
            </a:r>
            <a:r>
              <a:rPr lang="en-AU" altLang="en-US" sz="2400" dirty="0"/>
              <a:t> parallel</a:t>
            </a:r>
            <a:r>
              <a:rPr lang="tr-TR" altLang="en-US" sz="2400" dirty="0"/>
              <a:t>, d</a:t>
            </a:r>
            <a:r>
              <a:rPr lang="en-AU" altLang="en-US" sz="2400" dirty="0" err="1"/>
              <a:t>istributed</a:t>
            </a:r>
            <a:r>
              <a:rPr lang="tr-TR" altLang="en-US" sz="2400" dirty="0"/>
              <a:t> system, made up of </a:t>
            </a:r>
            <a:r>
              <a:rPr lang="en-AU" altLang="en-US" sz="2400" dirty="0"/>
              <a:t>simple processing units </a:t>
            </a:r>
            <a:r>
              <a:rPr lang="en-AU" altLang="en-US" sz="2000" dirty="0"/>
              <a:t>(neurons)</a:t>
            </a:r>
            <a:endParaRPr lang="tr-TR" altLang="en-US" sz="2000" dirty="0"/>
          </a:p>
          <a:p>
            <a:pPr lvl="1">
              <a:lnSpc>
                <a:spcPct val="90000"/>
              </a:lnSpc>
            </a:pPr>
            <a:endParaRPr lang="tr-TR" altLang="en-US" sz="2000" dirty="0"/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Synaptic connection strengths among neurons are used to store the acquired knowledge.</a:t>
            </a:r>
            <a:endParaRPr lang="tr-TR" altLang="en-US" sz="2400" dirty="0"/>
          </a:p>
          <a:p>
            <a:pPr lvl="1">
              <a:lnSpc>
                <a:spcPct val="90000"/>
              </a:lnSpc>
            </a:pPr>
            <a:endParaRPr lang="tr-TR" altLang="en-US" sz="2400" dirty="0"/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Knowledge is acquired by the network from its environment through a learning process</a:t>
            </a:r>
            <a:endParaRPr lang="tr-TR" altLang="en-US" sz="2400" dirty="0"/>
          </a:p>
          <a:p>
            <a:pPr lvl="1">
              <a:lnSpc>
                <a:spcPct val="90000"/>
              </a:lnSpc>
            </a:pPr>
            <a:endParaRPr lang="en-AU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9EE-BBBF-48F5-A14A-D7419D0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ANN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A56624-6D96-428A-B15C-66F194FC0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469173"/>
              </p:ext>
            </p:extLst>
          </p:nvPr>
        </p:nvGraphicFramePr>
        <p:xfrm>
          <a:off x="152400" y="1295400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DE94DBD-6467-4991-87C7-ACD0ABB99C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40000"/>
            <a:ext cx="669493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9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Desing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934A22-9CBE-3DF5-E936-D6EB0051B1E6}"/>
              </a:ext>
            </a:extLst>
          </p:cNvPr>
          <p:cNvGrpSpPr/>
          <p:nvPr/>
        </p:nvGrpSpPr>
        <p:grpSpPr>
          <a:xfrm>
            <a:off x="3276600" y="1412260"/>
            <a:ext cx="4284980" cy="2016740"/>
            <a:chOff x="3276600" y="1412260"/>
            <a:chExt cx="4284980" cy="20167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BA6B204-6F4C-124F-A7B6-1A5DD2863DDC}"/>
                    </a:ext>
                  </a:extLst>
                </p:cNvPr>
                <p:cNvSpPr/>
                <p:nvPr/>
              </p:nvSpPr>
              <p:spPr>
                <a:xfrm>
                  <a:off x="5105400" y="26670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BA6B204-6F4C-124F-A7B6-1A5DD2863D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667000"/>
                  <a:ext cx="762000" cy="762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202814-6A66-E99F-0392-581DE77B0E66}"/>
                </a:ext>
              </a:extLst>
            </p:cNvPr>
            <p:cNvCxnSpPr>
              <a:cxnSpLocks/>
              <a:stCxn id="13" idx="3"/>
              <a:endCxn id="4" idx="2"/>
            </p:cNvCxnSpPr>
            <p:nvPr/>
          </p:nvCxnSpPr>
          <p:spPr>
            <a:xfrm>
              <a:off x="3657600" y="3048000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CA6392-E320-BBCA-1CB4-5D4005A5A73B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5867400" y="3048000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CD5B61-EF63-4097-665E-642FA299DAF1}"/>
                    </a:ext>
                  </a:extLst>
                </p:cNvPr>
                <p:cNvSpPr txBox="1"/>
                <p:nvPr/>
              </p:nvSpPr>
              <p:spPr>
                <a:xfrm>
                  <a:off x="3276600" y="278639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CD5B61-EF63-4097-665E-642FA299D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00" y="2786390"/>
                  <a:ext cx="38100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AC111A3-EFEE-8547-EB5B-8E5F5636A05E}"/>
                    </a:ext>
                  </a:extLst>
                </p:cNvPr>
                <p:cNvSpPr txBox="1"/>
                <p:nvPr/>
              </p:nvSpPr>
              <p:spPr>
                <a:xfrm>
                  <a:off x="7180580" y="27533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AC111A3-EFEE-8547-EB5B-8E5F5636A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0580" y="2753360"/>
                  <a:ext cx="381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A48F56-AD2C-3278-FEDD-4C3E3D61FC32}"/>
                    </a:ext>
                  </a:extLst>
                </p:cNvPr>
                <p:cNvSpPr txBox="1"/>
                <p:nvPr/>
              </p:nvSpPr>
              <p:spPr>
                <a:xfrm>
                  <a:off x="4107180" y="252478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A48F56-AD2C-3278-FEDD-4C3E3D61F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180" y="2524780"/>
                  <a:ext cx="38100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FF88FB5-2DEB-AF51-79B2-7716544D843B}"/>
                    </a:ext>
                  </a:extLst>
                </p:cNvPr>
                <p:cNvSpPr txBox="1"/>
                <p:nvPr/>
              </p:nvSpPr>
              <p:spPr>
                <a:xfrm>
                  <a:off x="5295900" y="14122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FF88FB5-2DEB-AF51-79B2-7716544D8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900" y="1412260"/>
                  <a:ext cx="381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48462E-6A5F-872A-EC0C-3C1161726087}"/>
                </a:ext>
              </a:extLst>
            </p:cNvPr>
            <p:cNvCxnSpPr>
              <a:cxnSpLocks/>
              <a:stCxn id="18" idx="2"/>
              <a:endCxn id="4" idx="0"/>
            </p:cNvCxnSpPr>
            <p:nvPr/>
          </p:nvCxnSpPr>
          <p:spPr>
            <a:xfrm>
              <a:off x="5486400" y="1935480"/>
              <a:ext cx="0" cy="731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/>
              <p:nvPr/>
            </p:nvSpPr>
            <p:spPr>
              <a:xfrm>
                <a:off x="8511540" y="2778740"/>
                <a:ext cx="25696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40" y="2778740"/>
                <a:ext cx="25696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1E84B3-F1F4-0E87-31DA-8C78131CF796}"/>
                  </a:ext>
                </a:extLst>
              </p:cNvPr>
              <p:cNvSpPr txBox="1"/>
              <p:nvPr/>
            </p:nvSpPr>
            <p:spPr>
              <a:xfrm>
                <a:off x="1447800" y="3810000"/>
                <a:ext cx="1447800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1E84B3-F1F4-0E87-31DA-8C78131CF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810000"/>
                <a:ext cx="1447800" cy="9169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F8C1E5-58C6-96CA-0D2D-BB09E0772A63}"/>
                  </a:ext>
                </a:extLst>
              </p:cNvPr>
              <p:cNvSpPr txBox="1"/>
              <p:nvPr/>
            </p:nvSpPr>
            <p:spPr>
              <a:xfrm>
                <a:off x="4381500" y="3893234"/>
                <a:ext cx="20188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 ∗1.4+1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=4.5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F8C1E5-58C6-96CA-0D2D-BB09E077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3893234"/>
                <a:ext cx="201888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1B3026-03C9-6A64-CD03-2B998CE0B3EC}"/>
                  </a:ext>
                </a:extLst>
              </p:cNvPr>
              <p:cNvSpPr txBox="1"/>
              <p:nvPr/>
            </p:nvSpPr>
            <p:spPr>
              <a:xfrm>
                <a:off x="7145020" y="3769225"/>
                <a:ext cx="1447800" cy="11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=0.989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1B3026-03C9-6A64-CD03-2B998CE0B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0" y="3769225"/>
                <a:ext cx="1447800" cy="1171346"/>
              </a:xfrm>
              <a:prstGeom prst="rect">
                <a:avLst/>
              </a:prstGeom>
              <a:blipFill>
                <a:blip r:embed="rId10"/>
                <a:stretch>
                  <a:fillRect b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357AD5-D483-48CF-4A6D-3ABF9F4AFF1C}"/>
                  </a:ext>
                </a:extLst>
              </p:cNvPr>
              <p:cNvSpPr txBox="1"/>
              <p:nvPr/>
            </p:nvSpPr>
            <p:spPr>
              <a:xfrm>
                <a:off x="9222326" y="3769224"/>
                <a:ext cx="2360074" cy="117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2.5 ∗1.4+1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=0.989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357AD5-D483-48CF-4A6D-3ABF9F4A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326" y="3769224"/>
                <a:ext cx="2360074" cy="1176028"/>
              </a:xfrm>
              <a:prstGeom prst="rect">
                <a:avLst/>
              </a:prstGeom>
              <a:blipFill>
                <a:blip r:embed="rId11"/>
                <a:stretch>
                  <a:fillRect b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Desing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A6B204-6F4C-124F-A7B6-1A5DD2863DDC}"/>
              </a:ext>
            </a:extLst>
          </p:cNvPr>
          <p:cNvSpPr/>
          <p:nvPr/>
        </p:nvSpPr>
        <p:spPr>
          <a:xfrm>
            <a:off x="5105400" y="2667000"/>
            <a:ext cx="762000" cy="762000"/>
          </a:xfrm>
          <a:prstGeom prst="ellips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202814-6A66-E99F-0392-581DE77B0E66}"/>
              </a:ext>
            </a:extLst>
          </p:cNvPr>
          <p:cNvCxnSpPr>
            <a:cxnSpLocks/>
            <a:stCxn id="13" idx="3"/>
            <a:endCxn id="4" idx="2"/>
          </p:cNvCxnSpPr>
          <p:nvPr/>
        </p:nvCxnSpPr>
        <p:spPr>
          <a:xfrm>
            <a:off x="3811905" y="2301240"/>
            <a:ext cx="1293495" cy="74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CA6392-E320-BBCA-1CB4-5D4005A5A73B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867400" y="30480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CD5B61-EF63-4097-665E-642FA299DAF1}"/>
                  </a:ext>
                </a:extLst>
              </p:cNvPr>
              <p:cNvSpPr txBox="1"/>
              <p:nvPr/>
            </p:nvSpPr>
            <p:spPr>
              <a:xfrm>
                <a:off x="3430905" y="203963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CD5B61-EF63-4097-665E-642FA299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05" y="2039630"/>
                <a:ext cx="381000" cy="523220"/>
              </a:xfrm>
              <a:prstGeom prst="rect">
                <a:avLst/>
              </a:prstGeom>
              <a:blipFill>
                <a:blip r:embed="rId2"/>
                <a:stretch>
                  <a:fillRect r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C111A3-EFEE-8547-EB5B-8E5F5636A05E}"/>
                  </a:ext>
                </a:extLst>
              </p:cNvPr>
              <p:cNvSpPr txBox="1"/>
              <p:nvPr/>
            </p:nvSpPr>
            <p:spPr>
              <a:xfrm>
                <a:off x="7180580" y="275336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C111A3-EFEE-8547-EB5B-8E5F5636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580" y="2753360"/>
                <a:ext cx="381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48F56-AD2C-3278-FEDD-4C3E3D61FC32}"/>
                  </a:ext>
                </a:extLst>
              </p:cNvPr>
              <p:cNvSpPr txBox="1"/>
              <p:nvPr/>
            </p:nvSpPr>
            <p:spPr>
              <a:xfrm>
                <a:off x="4061460" y="203963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48F56-AD2C-3278-FEDD-4C3E3D61F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2039630"/>
                <a:ext cx="381000" cy="523220"/>
              </a:xfrm>
              <a:prstGeom prst="rect">
                <a:avLst/>
              </a:prstGeom>
              <a:blipFill>
                <a:blip r:embed="rId4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F88FB5-2DEB-AF51-79B2-7716544D843B}"/>
                  </a:ext>
                </a:extLst>
              </p:cNvPr>
              <p:cNvSpPr txBox="1"/>
              <p:nvPr/>
            </p:nvSpPr>
            <p:spPr>
              <a:xfrm>
                <a:off x="5295900" y="141226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F88FB5-2DEB-AF51-79B2-7716544D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1412260"/>
                <a:ext cx="381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48462E-6A5F-872A-EC0C-3C1161726087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5486400" y="1935480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/>
              <p:nvPr/>
            </p:nvSpPr>
            <p:spPr>
              <a:xfrm>
                <a:off x="8475980" y="2380501"/>
                <a:ext cx="3509166" cy="1268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980" y="2380501"/>
                <a:ext cx="3509166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51A94-2DD2-26BB-14EE-179E2823F427}"/>
                  </a:ext>
                </a:extLst>
              </p:cNvPr>
              <p:cNvSpPr txBox="1"/>
              <p:nvPr/>
            </p:nvSpPr>
            <p:spPr>
              <a:xfrm>
                <a:off x="3430905" y="278639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51A94-2DD2-26BB-14EE-179E2823F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05" y="2786390"/>
                <a:ext cx="381000" cy="523220"/>
              </a:xfrm>
              <a:prstGeom prst="rect">
                <a:avLst/>
              </a:prstGeom>
              <a:blipFill>
                <a:blip r:embed="rId7"/>
                <a:stretch>
                  <a:fillRect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6141E-275B-D546-A603-4FFB60A2799D}"/>
                  </a:ext>
                </a:extLst>
              </p:cNvPr>
              <p:cNvSpPr txBox="1"/>
              <p:nvPr/>
            </p:nvSpPr>
            <p:spPr>
              <a:xfrm>
                <a:off x="3430905" y="387604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6141E-275B-D546-A603-4FFB60A2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05" y="3876040"/>
                <a:ext cx="381000" cy="523220"/>
              </a:xfrm>
              <a:prstGeom prst="rect">
                <a:avLst/>
              </a:prstGeom>
              <a:blipFill>
                <a:blip r:embed="rId8"/>
                <a:stretch>
                  <a:fillRect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1AC7D-8C3D-FD71-0FA6-21036A2483C4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>
            <a:off x="3811905" y="3048000"/>
            <a:ext cx="1293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CE91B-C9A7-4BA7-06FA-8621C657CBC9}"/>
              </a:ext>
            </a:extLst>
          </p:cNvPr>
          <p:cNvCxnSpPr>
            <a:cxnSpLocks/>
            <a:stCxn id="10" idx="3"/>
            <a:endCxn id="4" idx="2"/>
          </p:cNvCxnSpPr>
          <p:nvPr/>
        </p:nvCxnSpPr>
        <p:spPr>
          <a:xfrm flipV="1">
            <a:off x="3811905" y="3048000"/>
            <a:ext cx="1293495" cy="108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9ABA9-363E-7B95-A339-C79F3CF4B39C}"/>
                  </a:ext>
                </a:extLst>
              </p:cNvPr>
              <p:cNvSpPr txBox="1"/>
              <p:nvPr/>
            </p:nvSpPr>
            <p:spPr>
              <a:xfrm>
                <a:off x="4061460" y="256285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9ABA9-363E-7B95-A339-C79F3CF4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2562850"/>
                <a:ext cx="381000" cy="523220"/>
              </a:xfrm>
              <a:prstGeom prst="rect">
                <a:avLst/>
              </a:prstGeom>
              <a:blipFill>
                <a:blip r:embed="rId9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85D078-74AC-12E3-F9F1-7C820868D073}"/>
                  </a:ext>
                </a:extLst>
              </p:cNvPr>
              <p:cNvSpPr txBox="1"/>
              <p:nvPr/>
            </p:nvSpPr>
            <p:spPr>
              <a:xfrm>
                <a:off x="4061460" y="3107674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85D078-74AC-12E3-F9F1-7C820868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3107674"/>
                <a:ext cx="381000" cy="523220"/>
              </a:xfrm>
              <a:prstGeom prst="rect">
                <a:avLst/>
              </a:prstGeom>
              <a:blipFill>
                <a:blip r:embed="rId10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A3684A-294A-A93D-EC9D-AA9C879DB266}"/>
                  </a:ext>
                </a:extLst>
              </p:cNvPr>
              <p:cNvSpPr txBox="1"/>
              <p:nvPr/>
            </p:nvSpPr>
            <p:spPr>
              <a:xfrm>
                <a:off x="6088380" y="4604263"/>
                <a:ext cx="5410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A3684A-294A-A93D-EC9D-AA9C879D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380" y="4604263"/>
                <a:ext cx="5410835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F81A86-878C-4796-6703-C9EEFE4CA360}"/>
                  </a:ext>
                </a:extLst>
              </p:cNvPr>
              <p:cNvSpPr txBox="1"/>
              <p:nvPr/>
            </p:nvSpPr>
            <p:spPr>
              <a:xfrm>
                <a:off x="228600" y="4648200"/>
                <a:ext cx="5067300" cy="2045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F81A86-878C-4796-6703-C9EEFE4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48200"/>
                <a:ext cx="5067300" cy="2045753"/>
              </a:xfrm>
              <a:prstGeom prst="rect">
                <a:avLst/>
              </a:prstGeom>
              <a:blipFill>
                <a:blip r:embed="rId12"/>
                <a:stretch>
                  <a:fillRect l="-1083" b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FD36C5-FD37-214E-2D88-CE0692348E33}"/>
                  </a:ext>
                </a:extLst>
              </p:cNvPr>
              <p:cNvSpPr txBox="1"/>
              <p:nvPr/>
            </p:nvSpPr>
            <p:spPr>
              <a:xfrm>
                <a:off x="6088380" y="6072999"/>
                <a:ext cx="1443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FD36C5-FD37-214E-2D88-CE0692348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380" y="6072999"/>
                <a:ext cx="1443408" cy="461665"/>
              </a:xfrm>
              <a:prstGeom prst="rect">
                <a:avLst/>
              </a:prstGeom>
              <a:blipFill>
                <a:blip r:embed="rId1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05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Desing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A6B204-6F4C-124F-A7B6-1A5DD2863DDC}"/>
              </a:ext>
            </a:extLst>
          </p:cNvPr>
          <p:cNvSpPr/>
          <p:nvPr/>
        </p:nvSpPr>
        <p:spPr>
          <a:xfrm>
            <a:off x="5105400" y="2667000"/>
            <a:ext cx="762000" cy="762000"/>
          </a:xfrm>
          <a:prstGeom prst="ellips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202814-6A66-E99F-0392-581DE77B0E66}"/>
              </a:ext>
            </a:extLst>
          </p:cNvPr>
          <p:cNvCxnSpPr>
            <a:cxnSpLocks/>
            <a:stCxn id="13" idx="3"/>
            <a:endCxn id="4" idx="2"/>
          </p:cNvCxnSpPr>
          <p:nvPr/>
        </p:nvCxnSpPr>
        <p:spPr>
          <a:xfrm>
            <a:off x="3811905" y="2301240"/>
            <a:ext cx="1293495" cy="74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CA6392-E320-BBCA-1CB4-5D4005A5A73B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867400" y="30480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CD5B61-EF63-4097-665E-642FA299DAF1}"/>
                  </a:ext>
                </a:extLst>
              </p:cNvPr>
              <p:cNvSpPr txBox="1"/>
              <p:nvPr/>
            </p:nvSpPr>
            <p:spPr>
              <a:xfrm>
                <a:off x="3430905" y="203963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CD5B61-EF63-4097-665E-642FA299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05" y="2039630"/>
                <a:ext cx="381000" cy="523220"/>
              </a:xfrm>
              <a:prstGeom prst="rect">
                <a:avLst/>
              </a:prstGeom>
              <a:blipFill>
                <a:blip r:embed="rId2"/>
                <a:stretch>
                  <a:fillRect r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C111A3-EFEE-8547-EB5B-8E5F5636A05E}"/>
                  </a:ext>
                </a:extLst>
              </p:cNvPr>
              <p:cNvSpPr txBox="1"/>
              <p:nvPr/>
            </p:nvSpPr>
            <p:spPr>
              <a:xfrm>
                <a:off x="7180580" y="275336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C111A3-EFEE-8547-EB5B-8E5F5636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580" y="2753360"/>
                <a:ext cx="381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48F56-AD2C-3278-FEDD-4C3E3D61FC32}"/>
                  </a:ext>
                </a:extLst>
              </p:cNvPr>
              <p:cNvSpPr txBox="1"/>
              <p:nvPr/>
            </p:nvSpPr>
            <p:spPr>
              <a:xfrm>
                <a:off x="4061460" y="203963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48F56-AD2C-3278-FEDD-4C3E3D61F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2039630"/>
                <a:ext cx="381000" cy="523220"/>
              </a:xfrm>
              <a:prstGeom prst="rect">
                <a:avLst/>
              </a:prstGeom>
              <a:blipFill>
                <a:blip r:embed="rId4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F88FB5-2DEB-AF51-79B2-7716544D843B}"/>
                  </a:ext>
                </a:extLst>
              </p:cNvPr>
              <p:cNvSpPr txBox="1"/>
              <p:nvPr/>
            </p:nvSpPr>
            <p:spPr>
              <a:xfrm>
                <a:off x="5295900" y="141226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F88FB5-2DEB-AF51-79B2-7716544D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1412260"/>
                <a:ext cx="381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48462E-6A5F-872A-EC0C-3C1161726087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5486400" y="1935480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/>
              <p:nvPr/>
            </p:nvSpPr>
            <p:spPr>
              <a:xfrm>
                <a:off x="8475980" y="2380501"/>
                <a:ext cx="3560975" cy="1479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980" y="2380501"/>
                <a:ext cx="3560975" cy="1479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51A94-2DD2-26BB-14EE-179E2823F427}"/>
                  </a:ext>
                </a:extLst>
              </p:cNvPr>
              <p:cNvSpPr txBox="1"/>
              <p:nvPr/>
            </p:nvSpPr>
            <p:spPr>
              <a:xfrm>
                <a:off x="3430905" y="278639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51A94-2DD2-26BB-14EE-179E2823F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05" y="2786390"/>
                <a:ext cx="381000" cy="523220"/>
              </a:xfrm>
              <a:prstGeom prst="rect">
                <a:avLst/>
              </a:prstGeom>
              <a:blipFill>
                <a:blip r:embed="rId7"/>
                <a:stretch>
                  <a:fillRect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6141E-275B-D546-A603-4FFB60A2799D}"/>
                  </a:ext>
                </a:extLst>
              </p:cNvPr>
              <p:cNvSpPr txBox="1"/>
              <p:nvPr/>
            </p:nvSpPr>
            <p:spPr>
              <a:xfrm>
                <a:off x="3430905" y="387604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6141E-275B-D546-A603-4FFB60A2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05" y="3876040"/>
                <a:ext cx="381000" cy="523220"/>
              </a:xfrm>
              <a:prstGeom prst="rect">
                <a:avLst/>
              </a:prstGeom>
              <a:blipFill>
                <a:blip r:embed="rId8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1AC7D-8C3D-FD71-0FA6-21036A2483C4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>
            <a:off x="3811905" y="3048000"/>
            <a:ext cx="1293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CE91B-C9A7-4BA7-06FA-8621C657CBC9}"/>
              </a:ext>
            </a:extLst>
          </p:cNvPr>
          <p:cNvCxnSpPr>
            <a:cxnSpLocks/>
            <a:stCxn id="10" idx="3"/>
            <a:endCxn id="4" idx="2"/>
          </p:cNvCxnSpPr>
          <p:nvPr/>
        </p:nvCxnSpPr>
        <p:spPr>
          <a:xfrm flipV="1">
            <a:off x="3811905" y="3048000"/>
            <a:ext cx="1293495" cy="108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9ABA9-363E-7B95-A339-C79F3CF4B39C}"/>
                  </a:ext>
                </a:extLst>
              </p:cNvPr>
              <p:cNvSpPr txBox="1"/>
              <p:nvPr/>
            </p:nvSpPr>
            <p:spPr>
              <a:xfrm>
                <a:off x="4061460" y="256285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9ABA9-363E-7B95-A339-C79F3CF4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2562850"/>
                <a:ext cx="381000" cy="523220"/>
              </a:xfrm>
              <a:prstGeom prst="rect">
                <a:avLst/>
              </a:prstGeom>
              <a:blipFill>
                <a:blip r:embed="rId9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85D078-74AC-12E3-F9F1-7C820868D073}"/>
                  </a:ext>
                </a:extLst>
              </p:cNvPr>
              <p:cNvSpPr txBox="1"/>
              <p:nvPr/>
            </p:nvSpPr>
            <p:spPr>
              <a:xfrm>
                <a:off x="4061460" y="3107674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85D078-74AC-12E3-F9F1-7C820868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3107674"/>
                <a:ext cx="381000" cy="523220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740E84-15AF-4D2D-D16D-371B09700733}"/>
                  </a:ext>
                </a:extLst>
              </p:cNvPr>
              <p:cNvSpPr txBox="1"/>
              <p:nvPr/>
            </p:nvSpPr>
            <p:spPr>
              <a:xfrm>
                <a:off x="3446780" y="4742150"/>
                <a:ext cx="411480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1.4, 0.5, 2.2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2.5, ,1.0, 1.1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=[1]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740E84-15AF-4D2D-D16D-371B09700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780" y="4742150"/>
                <a:ext cx="4114800" cy="1631216"/>
              </a:xfrm>
              <a:prstGeom prst="rect">
                <a:avLst/>
              </a:prstGeom>
              <a:blipFill>
                <a:blip r:embed="rId11"/>
                <a:stretch>
                  <a:fillRect b="-3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6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Feedforward Neural Network Desing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/>
              <p:nvPr/>
            </p:nvSpPr>
            <p:spPr>
              <a:xfrm>
                <a:off x="7981308" y="1935550"/>
                <a:ext cx="4065728" cy="1479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08" y="1935550"/>
                <a:ext cx="4065728" cy="1479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F595392-87BF-E556-EA3F-FFDAF781C331}"/>
                  </a:ext>
                </a:extLst>
              </p:cNvPr>
              <p:cNvSpPr txBox="1"/>
              <p:nvPr/>
            </p:nvSpPr>
            <p:spPr>
              <a:xfrm>
                <a:off x="7924801" y="3390321"/>
                <a:ext cx="4040914" cy="1479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F595392-87BF-E556-EA3F-FFDAF781C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1" y="3390321"/>
                <a:ext cx="4040914" cy="1479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E630EC-05F3-FC75-AC58-66F3637A9DA8}"/>
                  </a:ext>
                </a:extLst>
              </p:cNvPr>
              <p:cNvSpPr txBox="1"/>
              <p:nvPr/>
            </p:nvSpPr>
            <p:spPr>
              <a:xfrm>
                <a:off x="7924800" y="4845092"/>
                <a:ext cx="4065728" cy="1479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E630EC-05F3-FC75-AC58-66F3637A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845092"/>
                <a:ext cx="4065728" cy="1479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2C1E5DB-5FB3-0ED5-86D1-FF748439D155}"/>
              </a:ext>
            </a:extLst>
          </p:cNvPr>
          <p:cNvGrpSpPr/>
          <p:nvPr/>
        </p:nvGrpSpPr>
        <p:grpSpPr>
          <a:xfrm>
            <a:off x="2590800" y="1628179"/>
            <a:ext cx="4153535" cy="4218841"/>
            <a:chOff x="2590800" y="1628179"/>
            <a:chExt cx="4153535" cy="421884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B21C40D-EE07-ABB3-AF15-A3674125746D}"/>
                </a:ext>
              </a:extLst>
            </p:cNvPr>
            <p:cNvGrpSpPr/>
            <p:nvPr/>
          </p:nvGrpSpPr>
          <p:grpSpPr>
            <a:xfrm>
              <a:off x="2590800" y="1628179"/>
              <a:ext cx="4153535" cy="4218841"/>
              <a:chOff x="3430905" y="1912679"/>
              <a:chExt cx="4153535" cy="42188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BA6B204-6F4C-124F-A7B6-1A5DD2863DDC}"/>
                      </a:ext>
                    </a:extLst>
                  </p:cNvPr>
                  <p:cNvSpPr/>
                  <p:nvPr/>
                </p:nvSpPr>
                <p:spPr>
                  <a:xfrm>
                    <a:off x="5105400" y="26670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BA6B204-6F4C-124F-A7B6-1A5DD2863D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2667000"/>
                    <a:ext cx="762000" cy="762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9202814-6A66-E99F-0392-581DE77B0E66}"/>
                  </a:ext>
                </a:extLst>
              </p:cNvPr>
              <p:cNvCxnSpPr>
                <a:cxnSpLocks/>
                <a:stCxn id="13" idx="3"/>
                <a:endCxn id="4" idx="2"/>
              </p:cNvCxnSpPr>
              <p:nvPr/>
            </p:nvCxnSpPr>
            <p:spPr>
              <a:xfrm>
                <a:off x="3792220" y="3045448"/>
                <a:ext cx="1313180" cy="25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BCA6392-E320-BBCA-1CB4-5D4005A5A73B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5867400" y="3048000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CD5B61-EF63-4097-665E-642FA299DAF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2783838"/>
                    <a:ext cx="3613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CD5B61-EF63-4097-665E-642FA299D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2783838"/>
                    <a:ext cx="361315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AC111A3-EFEE-8547-EB5B-8E5F5636A05E}"/>
                      </a:ext>
                    </a:extLst>
                  </p:cNvPr>
                  <p:cNvSpPr txBox="1"/>
                  <p:nvPr/>
                </p:nvSpPr>
                <p:spPr>
                  <a:xfrm>
                    <a:off x="7180580" y="275336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AC111A3-EFEE-8547-EB5B-8E5F5636A0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580" y="2753360"/>
                    <a:ext cx="381000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9A48F56-AD2C-3278-FEDD-4C3E3D61FC32}"/>
                      </a:ext>
                    </a:extLst>
                  </p:cNvPr>
                  <p:cNvSpPr txBox="1"/>
                  <p:nvPr/>
                </p:nvSpPr>
                <p:spPr>
                  <a:xfrm>
                    <a:off x="4173220" y="2569856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9A48F56-AD2C-3278-FEDD-4C3E3D61F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3220" y="2569856"/>
                    <a:ext cx="381000" cy="54213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806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F88FB5-2DEB-AF51-79B2-7716544D843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808" y="191267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F88FB5-2DEB-AF51-79B2-7716544D8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5808" y="1912679"/>
                    <a:ext cx="38100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748462E-6A5F-872A-EC0C-3C1161726087}"/>
                  </a:ext>
                </a:extLst>
              </p:cNvPr>
              <p:cNvCxnSpPr>
                <a:cxnSpLocks/>
                <a:stCxn id="18" idx="2"/>
                <a:endCxn id="4" idx="7"/>
              </p:cNvCxnSpPr>
              <p:nvPr/>
            </p:nvCxnSpPr>
            <p:spPr>
              <a:xfrm flipH="1">
                <a:off x="5755808" y="2435899"/>
                <a:ext cx="190500" cy="3426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651A94-2DD2-26BB-14EE-179E2823F427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413765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651A94-2DD2-26BB-14EE-179E2823F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4137650"/>
                    <a:ext cx="38100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3A6141E-275B-D546-A603-4FFB60A2799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548891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3A6141E-275B-D546-A603-4FFB60A27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5488911"/>
                    <a:ext cx="38100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711AC7D-8C3D-FD71-0FA6-21036A2483C4}"/>
                  </a:ext>
                </a:extLst>
              </p:cNvPr>
              <p:cNvCxnSpPr>
                <a:cxnSpLocks/>
                <a:stCxn id="8" idx="3"/>
                <a:endCxn id="4" idx="2"/>
              </p:cNvCxnSpPr>
              <p:nvPr/>
            </p:nvCxnSpPr>
            <p:spPr>
              <a:xfrm flipV="1">
                <a:off x="3811905" y="3048000"/>
                <a:ext cx="1293495" cy="1351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B9CE91B-C9A7-4BA7-06FA-8621C657CBC9}"/>
                  </a:ext>
                </a:extLst>
              </p:cNvPr>
              <p:cNvCxnSpPr>
                <a:cxnSpLocks/>
                <a:stCxn id="10" idx="3"/>
                <a:endCxn id="4" idx="2"/>
              </p:cNvCxnSpPr>
              <p:nvPr/>
            </p:nvCxnSpPr>
            <p:spPr>
              <a:xfrm flipV="1">
                <a:off x="3811905" y="3048000"/>
                <a:ext cx="1293495" cy="2702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8E9ABA9-363E-7B95-A339-C79F3CF4B39C}"/>
                      </a:ext>
                    </a:extLst>
                  </p:cNvPr>
                  <p:cNvSpPr txBox="1"/>
                  <p:nvPr/>
                </p:nvSpPr>
                <p:spPr>
                  <a:xfrm rot="18739179">
                    <a:off x="4187436" y="3219372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8E9ABA9-363E-7B95-A339-C79F3CF4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39179">
                    <a:off x="4187436" y="3219372"/>
                    <a:ext cx="381000" cy="54213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11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5D078-74AC-12E3-F9F1-7C820868D073}"/>
                      </a:ext>
                    </a:extLst>
                  </p:cNvPr>
                  <p:cNvSpPr txBox="1"/>
                  <p:nvPr/>
                </p:nvSpPr>
                <p:spPr>
                  <a:xfrm rot="17275570">
                    <a:off x="4680264" y="3595475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5D078-74AC-12E3-F9F1-7C820868D0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275570">
                    <a:off x="4680264" y="3595475"/>
                    <a:ext cx="381000" cy="54213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32955" r="-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C51B93-82FE-0452-5F32-524F5E8999ED}"/>
                      </a:ext>
                    </a:extLst>
                  </p:cNvPr>
                  <p:cNvSpPr/>
                  <p:nvPr/>
                </p:nvSpPr>
                <p:spPr>
                  <a:xfrm>
                    <a:off x="5105400" y="401826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C51B93-82FE-0452-5F32-524F5E899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4018260"/>
                    <a:ext cx="762000" cy="762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D9FF2E8A-C5B0-2167-4B59-8D90ABC7250D}"/>
                      </a:ext>
                    </a:extLst>
                  </p:cNvPr>
                  <p:cNvSpPr/>
                  <p:nvPr/>
                </p:nvSpPr>
                <p:spPr>
                  <a:xfrm>
                    <a:off x="5105400" y="536952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D9FF2E8A-C5B0-2167-4B59-8D90ABC725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5369520"/>
                    <a:ext cx="762000" cy="7620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D147277-BB89-C456-8D1D-40767BF4DE6B}"/>
                  </a:ext>
                </a:extLst>
              </p:cNvPr>
              <p:cNvCxnSpPr>
                <a:cxnSpLocks/>
                <a:stCxn id="13" idx="3"/>
                <a:endCxn id="5" idx="2"/>
              </p:cNvCxnSpPr>
              <p:nvPr/>
            </p:nvCxnSpPr>
            <p:spPr>
              <a:xfrm>
                <a:off x="3792220" y="3045448"/>
                <a:ext cx="1313180" cy="1353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A345F15-A0EA-594A-1AAF-44A7012C95D7}"/>
                  </a:ext>
                </a:extLst>
              </p:cNvPr>
              <p:cNvCxnSpPr>
                <a:cxnSpLocks/>
                <a:stCxn id="8" idx="3"/>
                <a:endCxn id="6" idx="2"/>
              </p:cNvCxnSpPr>
              <p:nvPr/>
            </p:nvCxnSpPr>
            <p:spPr>
              <a:xfrm>
                <a:off x="3811905" y="4399260"/>
                <a:ext cx="1293495" cy="1351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297BE2-D448-4239-C0F8-BA9BC951A367}"/>
                  </a:ext>
                </a:extLst>
              </p:cNvPr>
              <p:cNvCxnSpPr>
                <a:cxnSpLocks/>
                <a:stCxn id="10" idx="3"/>
                <a:endCxn id="6" idx="2"/>
              </p:cNvCxnSpPr>
              <p:nvPr/>
            </p:nvCxnSpPr>
            <p:spPr>
              <a:xfrm flipV="1">
                <a:off x="3811905" y="5750520"/>
                <a:ext cx="129349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D2A044F-06A0-B9F0-ACD8-2B5060ACA696}"/>
                  </a:ext>
                </a:extLst>
              </p:cNvPr>
              <p:cNvCxnSpPr>
                <a:cxnSpLocks/>
                <a:stCxn id="8" idx="3"/>
                <a:endCxn id="5" idx="2"/>
              </p:cNvCxnSpPr>
              <p:nvPr/>
            </p:nvCxnSpPr>
            <p:spPr>
              <a:xfrm>
                <a:off x="3811905" y="4399260"/>
                <a:ext cx="1293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1C635FF-705F-2481-45C5-E5FEA8FBA82B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>
                <a:off x="3792220" y="3045448"/>
                <a:ext cx="1313180" cy="2705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B36DC45-BFBB-48BB-591D-3B96FF4FBF0E}"/>
                  </a:ext>
                </a:extLst>
              </p:cNvPr>
              <p:cNvCxnSpPr>
                <a:cxnSpLocks/>
                <a:stCxn id="10" idx="3"/>
                <a:endCxn id="5" idx="2"/>
              </p:cNvCxnSpPr>
              <p:nvPr/>
            </p:nvCxnSpPr>
            <p:spPr>
              <a:xfrm flipV="1">
                <a:off x="3811905" y="4399260"/>
                <a:ext cx="1293495" cy="13512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102B166-3736-0270-8F70-489F9D9D1B4A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 flipV="1">
                <a:off x="5867400" y="4397984"/>
                <a:ext cx="1313180" cy="12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DA1E1B8-5562-1BA4-1C47-40FDD2DC76F5}"/>
                  </a:ext>
                </a:extLst>
              </p:cNvPr>
              <p:cNvCxnSpPr>
                <a:cxnSpLocks/>
                <a:stCxn id="6" idx="6"/>
              </p:cNvCxnSpPr>
              <p:nvPr/>
            </p:nvCxnSpPr>
            <p:spPr>
              <a:xfrm>
                <a:off x="5867400" y="5750520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DD3AC9-A5FF-A33D-8A82-10333DF8407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440" y="4136374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DD3AC9-A5FF-A33D-8A82-10333DF84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440" y="4136374"/>
                    <a:ext cx="381000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8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C217B8E-609D-526D-1A85-3E319A0BF9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440" y="546859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C217B8E-609D-526D-1A85-3E319A0BF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440" y="5468591"/>
                    <a:ext cx="381000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4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1DC532D-167A-9635-D94E-F2C3C0C219F1}"/>
                    </a:ext>
                  </a:extLst>
                </p:cNvPr>
                <p:cNvSpPr txBox="1"/>
                <p:nvPr/>
              </p:nvSpPr>
              <p:spPr>
                <a:xfrm>
                  <a:off x="4924126" y="296549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1DC532D-167A-9635-D94E-F2C3C0C2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26" y="2965495"/>
                  <a:ext cx="381000" cy="523220"/>
                </a:xfrm>
                <a:prstGeom prst="rect">
                  <a:avLst/>
                </a:prstGeom>
                <a:blipFill>
                  <a:blip r:embed="rId18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F0F28-B507-8729-869B-00501E2AA9CA}"/>
                </a:ext>
              </a:extLst>
            </p:cNvPr>
            <p:cNvCxnSpPr>
              <a:cxnSpLocks/>
              <a:stCxn id="64" idx="2"/>
              <a:endCxn id="5" idx="7"/>
            </p:cNvCxnSpPr>
            <p:nvPr/>
          </p:nvCxnSpPr>
          <p:spPr>
            <a:xfrm flipH="1">
              <a:off x="4915703" y="3488715"/>
              <a:ext cx="198923" cy="356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444CE5-1BF0-2A2C-8BFA-58FAC652568B}"/>
                    </a:ext>
                  </a:extLst>
                </p:cNvPr>
                <p:cNvSpPr txBox="1"/>
                <p:nvPr/>
              </p:nvSpPr>
              <p:spPr>
                <a:xfrm>
                  <a:off x="4876800" y="434614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444CE5-1BF0-2A2C-8BFA-58FAC6525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4346145"/>
                  <a:ext cx="381000" cy="523220"/>
                </a:xfrm>
                <a:prstGeom prst="rect">
                  <a:avLst/>
                </a:prstGeom>
                <a:blipFill>
                  <a:blip r:embed="rId1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66D48FD-C723-DB7E-06E3-F7E8537A8327}"/>
                </a:ext>
              </a:extLst>
            </p:cNvPr>
            <p:cNvCxnSpPr>
              <a:cxnSpLocks/>
              <a:stCxn id="72" idx="2"/>
              <a:endCxn id="6" idx="7"/>
            </p:cNvCxnSpPr>
            <p:nvPr/>
          </p:nvCxnSpPr>
          <p:spPr>
            <a:xfrm flipH="1">
              <a:off x="4915703" y="4869365"/>
              <a:ext cx="151597" cy="3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317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Feedforward Neural Network Desing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/>
              <p:nvPr/>
            </p:nvSpPr>
            <p:spPr>
              <a:xfrm>
                <a:off x="6400800" y="2517068"/>
                <a:ext cx="2761397" cy="564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(1×3)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517068"/>
                <a:ext cx="2761397" cy="564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2C1E5DB-5FB3-0ED5-86D1-FF748439D155}"/>
              </a:ext>
            </a:extLst>
          </p:cNvPr>
          <p:cNvGrpSpPr/>
          <p:nvPr/>
        </p:nvGrpSpPr>
        <p:grpSpPr>
          <a:xfrm>
            <a:off x="2582819" y="990600"/>
            <a:ext cx="2598780" cy="3007359"/>
            <a:chOff x="2578005" y="1628179"/>
            <a:chExt cx="4166330" cy="421884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B21C40D-EE07-ABB3-AF15-A3674125746D}"/>
                </a:ext>
              </a:extLst>
            </p:cNvPr>
            <p:cNvGrpSpPr/>
            <p:nvPr/>
          </p:nvGrpSpPr>
          <p:grpSpPr>
            <a:xfrm>
              <a:off x="2578005" y="1628179"/>
              <a:ext cx="4166330" cy="4218841"/>
              <a:chOff x="3418110" y="1912679"/>
              <a:chExt cx="4166330" cy="42188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BA6B204-6F4C-124F-A7B6-1A5DD2863DDC}"/>
                      </a:ext>
                    </a:extLst>
                  </p:cNvPr>
                  <p:cNvSpPr/>
                  <p:nvPr/>
                </p:nvSpPr>
                <p:spPr>
                  <a:xfrm>
                    <a:off x="5105400" y="26670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BA6B204-6F4C-124F-A7B6-1A5DD2863D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2667000"/>
                    <a:ext cx="762000" cy="762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9202814-6A66-E99F-0392-581DE77B0E66}"/>
                  </a:ext>
                </a:extLst>
              </p:cNvPr>
              <p:cNvCxnSpPr>
                <a:cxnSpLocks/>
                <a:stCxn id="13" idx="3"/>
                <a:endCxn id="4" idx="2"/>
              </p:cNvCxnSpPr>
              <p:nvPr/>
            </p:nvCxnSpPr>
            <p:spPr>
              <a:xfrm>
                <a:off x="3792220" y="3048000"/>
                <a:ext cx="13131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BCA6392-E320-BBCA-1CB4-5D4005A5A73B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5867400" y="3048000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CD5B61-EF63-4097-665E-642FA299DAF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2832383"/>
                    <a:ext cx="361315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CD5B61-EF63-4097-665E-642FA299D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2832383"/>
                    <a:ext cx="361315" cy="4312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864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AC111A3-EFEE-8547-EB5B-8E5F5636A05E}"/>
                      </a:ext>
                    </a:extLst>
                  </p:cNvPr>
                  <p:cNvSpPr txBox="1"/>
                  <p:nvPr/>
                </p:nvSpPr>
                <p:spPr>
                  <a:xfrm>
                    <a:off x="7180581" y="2753360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AC111A3-EFEE-8547-EB5B-8E5F5636A0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581" y="2753360"/>
                    <a:ext cx="380999" cy="4312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8462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9A48F56-AD2C-3278-FEDD-4C3E3D61FC32}"/>
                      </a:ext>
                    </a:extLst>
                  </p:cNvPr>
                  <p:cNvSpPr txBox="1"/>
                  <p:nvPr/>
                </p:nvSpPr>
                <p:spPr>
                  <a:xfrm>
                    <a:off x="4173221" y="2569855"/>
                    <a:ext cx="380999" cy="4449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9A48F56-AD2C-3278-FEDD-4C3E3D61F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3221" y="2569855"/>
                    <a:ext cx="380999" cy="4449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5128"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F88FB5-2DEB-AF51-79B2-7716544D843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808" y="1912679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F88FB5-2DEB-AF51-79B2-7716544D8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5808" y="1912679"/>
                    <a:ext cx="380999" cy="4312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748462E-6A5F-872A-EC0C-3C1161726087}"/>
                  </a:ext>
                </a:extLst>
              </p:cNvPr>
              <p:cNvCxnSpPr>
                <a:cxnSpLocks/>
                <a:stCxn id="18" idx="2"/>
                <a:endCxn id="4" idx="7"/>
              </p:cNvCxnSpPr>
              <p:nvPr/>
            </p:nvCxnSpPr>
            <p:spPr>
              <a:xfrm flipH="1">
                <a:off x="5755808" y="2343910"/>
                <a:ext cx="190500" cy="434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651A94-2DD2-26BB-14EE-179E2823F427}"/>
                      </a:ext>
                    </a:extLst>
                  </p:cNvPr>
                  <p:cNvSpPr txBox="1"/>
                  <p:nvPr/>
                </p:nvSpPr>
                <p:spPr>
                  <a:xfrm>
                    <a:off x="3418110" y="4189320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651A94-2DD2-26BB-14EE-179E2823F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8110" y="4189320"/>
                    <a:ext cx="380999" cy="4312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8462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3A6141E-275B-D546-A603-4FFB60A2799D}"/>
                      </a:ext>
                    </a:extLst>
                  </p:cNvPr>
                  <p:cNvSpPr txBox="1"/>
                  <p:nvPr/>
                </p:nvSpPr>
                <p:spPr>
                  <a:xfrm>
                    <a:off x="3429000" y="5529229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3A6141E-275B-D546-A603-4FFB60A27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000" y="5529229"/>
                    <a:ext cx="380999" cy="4312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1026"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711AC7D-8C3D-FD71-0FA6-21036A2483C4}"/>
                  </a:ext>
                </a:extLst>
              </p:cNvPr>
              <p:cNvCxnSpPr>
                <a:cxnSpLocks/>
                <a:stCxn id="8" idx="3"/>
                <a:endCxn id="4" idx="2"/>
              </p:cNvCxnSpPr>
              <p:nvPr/>
            </p:nvCxnSpPr>
            <p:spPr>
              <a:xfrm flipV="1">
                <a:off x="3799109" y="3048000"/>
                <a:ext cx="1306291" cy="13569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B9CE91B-C9A7-4BA7-06FA-8621C657CBC9}"/>
                  </a:ext>
                </a:extLst>
              </p:cNvPr>
              <p:cNvCxnSpPr>
                <a:cxnSpLocks/>
                <a:stCxn id="10" idx="3"/>
                <a:endCxn id="4" idx="2"/>
              </p:cNvCxnSpPr>
              <p:nvPr/>
            </p:nvCxnSpPr>
            <p:spPr>
              <a:xfrm flipV="1">
                <a:off x="3809999" y="3048000"/>
                <a:ext cx="1295401" cy="2696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8E9ABA9-363E-7B95-A339-C79F3CF4B39C}"/>
                      </a:ext>
                    </a:extLst>
                  </p:cNvPr>
                  <p:cNvSpPr txBox="1"/>
                  <p:nvPr/>
                </p:nvSpPr>
                <p:spPr>
                  <a:xfrm rot="18739179">
                    <a:off x="4187436" y="3246322"/>
                    <a:ext cx="381000" cy="4882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8E9ABA9-363E-7B95-A339-C79F3CF4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39179">
                    <a:off x="4187436" y="3246322"/>
                    <a:ext cx="381000" cy="48823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0294" r="-382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5D078-74AC-12E3-F9F1-7C820868D073}"/>
                      </a:ext>
                    </a:extLst>
                  </p:cNvPr>
                  <p:cNvSpPr txBox="1"/>
                  <p:nvPr/>
                </p:nvSpPr>
                <p:spPr>
                  <a:xfrm rot="17275570">
                    <a:off x="4680264" y="3622425"/>
                    <a:ext cx="381000" cy="4882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5D078-74AC-12E3-F9F1-7C820868D0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275570">
                    <a:off x="4680264" y="3622425"/>
                    <a:ext cx="381000" cy="48823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43103" r="-241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C51B93-82FE-0452-5F32-524F5E8999ED}"/>
                      </a:ext>
                    </a:extLst>
                  </p:cNvPr>
                  <p:cNvSpPr/>
                  <p:nvPr/>
                </p:nvSpPr>
                <p:spPr>
                  <a:xfrm>
                    <a:off x="5105400" y="401826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C51B93-82FE-0452-5F32-524F5E899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4018260"/>
                    <a:ext cx="762000" cy="762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D9FF2E8A-C5B0-2167-4B59-8D90ABC7250D}"/>
                      </a:ext>
                    </a:extLst>
                  </p:cNvPr>
                  <p:cNvSpPr/>
                  <p:nvPr/>
                </p:nvSpPr>
                <p:spPr>
                  <a:xfrm>
                    <a:off x="5105400" y="536952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D9FF2E8A-C5B0-2167-4B59-8D90ABC725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5369520"/>
                    <a:ext cx="762000" cy="762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D147277-BB89-C456-8D1D-40767BF4DE6B}"/>
                  </a:ext>
                </a:extLst>
              </p:cNvPr>
              <p:cNvCxnSpPr>
                <a:cxnSpLocks/>
                <a:stCxn id="13" idx="3"/>
                <a:endCxn id="5" idx="2"/>
              </p:cNvCxnSpPr>
              <p:nvPr/>
            </p:nvCxnSpPr>
            <p:spPr>
              <a:xfrm>
                <a:off x="3792220" y="3048000"/>
                <a:ext cx="1313180" cy="13512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A345F15-A0EA-594A-1AAF-44A7012C95D7}"/>
                  </a:ext>
                </a:extLst>
              </p:cNvPr>
              <p:cNvCxnSpPr>
                <a:cxnSpLocks/>
                <a:stCxn id="8" idx="3"/>
                <a:endCxn id="6" idx="2"/>
              </p:cNvCxnSpPr>
              <p:nvPr/>
            </p:nvCxnSpPr>
            <p:spPr>
              <a:xfrm>
                <a:off x="3799109" y="4404936"/>
                <a:ext cx="1306291" cy="13455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297BE2-D448-4239-C0F8-BA9BC951A367}"/>
                  </a:ext>
                </a:extLst>
              </p:cNvPr>
              <p:cNvCxnSpPr>
                <a:cxnSpLocks/>
                <a:stCxn id="10" idx="3"/>
                <a:endCxn id="6" idx="2"/>
              </p:cNvCxnSpPr>
              <p:nvPr/>
            </p:nvCxnSpPr>
            <p:spPr>
              <a:xfrm>
                <a:off x="3809999" y="5744846"/>
                <a:ext cx="1295401" cy="56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D2A044F-06A0-B9F0-ACD8-2B5060ACA696}"/>
                  </a:ext>
                </a:extLst>
              </p:cNvPr>
              <p:cNvCxnSpPr>
                <a:cxnSpLocks/>
                <a:stCxn id="8" idx="3"/>
                <a:endCxn id="5" idx="2"/>
              </p:cNvCxnSpPr>
              <p:nvPr/>
            </p:nvCxnSpPr>
            <p:spPr>
              <a:xfrm flipV="1">
                <a:off x="3799109" y="4399261"/>
                <a:ext cx="1306291" cy="5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1C635FF-705F-2481-45C5-E5FEA8FBA82B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>
                <a:off x="3792220" y="3048000"/>
                <a:ext cx="1313180" cy="2702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B36DC45-BFBB-48BB-591D-3B96FF4FBF0E}"/>
                  </a:ext>
                </a:extLst>
              </p:cNvPr>
              <p:cNvCxnSpPr>
                <a:cxnSpLocks/>
                <a:stCxn id="10" idx="3"/>
                <a:endCxn id="5" idx="2"/>
              </p:cNvCxnSpPr>
              <p:nvPr/>
            </p:nvCxnSpPr>
            <p:spPr>
              <a:xfrm flipV="1">
                <a:off x="3809999" y="4399261"/>
                <a:ext cx="1295401" cy="13455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102B166-3736-0270-8F70-489F9D9D1B4A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 flipV="1">
                <a:off x="5867400" y="4397984"/>
                <a:ext cx="1313180" cy="12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DA1E1B8-5562-1BA4-1C47-40FDD2DC76F5}"/>
                  </a:ext>
                </a:extLst>
              </p:cNvPr>
              <p:cNvCxnSpPr>
                <a:cxnSpLocks/>
                <a:stCxn id="6" idx="6"/>
              </p:cNvCxnSpPr>
              <p:nvPr/>
            </p:nvCxnSpPr>
            <p:spPr>
              <a:xfrm>
                <a:off x="5867400" y="5750520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DD3AC9-A5FF-A33D-8A82-10333DF8407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441" y="4136374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DD3AC9-A5FF-A33D-8A82-10333DF84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441" y="4136374"/>
                    <a:ext cx="380999" cy="43123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589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C217B8E-609D-526D-1A85-3E319A0BF9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441" y="5468591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C217B8E-609D-526D-1A85-3E319A0BF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441" y="5468591"/>
                    <a:ext cx="380999" cy="4312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38462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1DC532D-167A-9635-D94E-F2C3C0C219F1}"/>
                    </a:ext>
                  </a:extLst>
                </p:cNvPr>
                <p:cNvSpPr txBox="1"/>
                <p:nvPr/>
              </p:nvSpPr>
              <p:spPr>
                <a:xfrm>
                  <a:off x="4924126" y="2965495"/>
                  <a:ext cx="380999" cy="431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1DC532D-167A-9635-D94E-F2C3C0C2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26" y="2965495"/>
                  <a:ext cx="380999" cy="431231"/>
                </a:xfrm>
                <a:prstGeom prst="rect">
                  <a:avLst/>
                </a:prstGeom>
                <a:blipFill>
                  <a:blip r:embed="rId16"/>
                  <a:stretch>
                    <a:fillRect r="-3589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F0F28-B507-8729-869B-00501E2AA9CA}"/>
                </a:ext>
              </a:extLst>
            </p:cNvPr>
            <p:cNvCxnSpPr>
              <a:cxnSpLocks/>
              <a:stCxn id="64" idx="2"/>
              <a:endCxn id="5" idx="7"/>
            </p:cNvCxnSpPr>
            <p:nvPr/>
          </p:nvCxnSpPr>
          <p:spPr>
            <a:xfrm flipH="1">
              <a:off x="4915703" y="3396726"/>
              <a:ext cx="198923" cy="448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444CE5-1BF0-2A2C-8BFA-58FAC652568B}"/>
                    </a:ext>
                  </a:extLst>
                </p:cNvPr>
                <p:cNvSpPr txBox="1"/>
                <p:nvPr/>
              </p:nvSpPr>
              <p:spPr>
                <a:xfrm>
                  <a:off x="4876801" y="4346145"/>
                  <a:ext cx="380999" cy="431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444CE5-1BF0-2A2C-8BFA-58FAC6525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1" y="4346145"/>
                  <a:ext cx="380999" cy="431231"/>
                </a:xfrm>
                <a:prstGeom prst="rect">
                  <a:avLst/>
                </a:prstGeom>
                <a:blipFill>
                  <a:blip r:embed="rId17"/>
                  <a:stretch>
                    <a:fillRect r="-38462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66D48FD-C723-DB7E-06E3-F7E8537A8327}"/>
                </a:ext>
              </a:extLst>
            </p:cNvPr>
            <p:cNvCxnSpPr>
              <a:cxnSpLocks/>
              <a:stCxn id="72" idx="2"/>
              <a:endCxn id="6" idx="7"/>
            </p:cNvCxnSpPr>
            <p:nvPr/>
          </p:nvCxnSpPr>
          <p:spPr>
            <a:xfrm flipH="1">
              <a:off x="4915703" y="4777376"/>
              <a:ext cx="151598" cy="419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4A2192-EE87-D898-51C7-B3BA9FADCC11}"/>
                  </a:ext>
                </a:extLst>
              </p:cNvPr>
              <p:cNvSpPr txBox="1"/>
              <p:nvPr/>
            </p:nvSpPr>
            <p:spPr>
              <a:xfrm>
                <a:off x="124295" y="4176581"/>
                <a:ext cx="6355905" cy="264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(3×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4A2192-EE87-D898-51C7-B3BA9FAD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95" y="4176581"/>
                <a:ext cx="6355905" cy="2644314"/>
              </a:xfrm>
              <a:prstGeom prst="rect">
                <a:avLst/>
              </a:prstGeom>
              <a:blipFill>
                <a:blip r:embed="rId18"/>
                <a:stretch>
                  <a:fillRect l="-767" b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9D2C4-6AA3-8234-8B54-7229B94FEC5B}"/>
                  </a:ext>
                </a:extLst>
              </p:cNvPr>
              <p:cNvSpPr txBox="1"/>
              <p:nvPr/>
            </p:nvSpPr>
            <p:spPr>
              <a:xfrm>
                <a:off x="6248400" y="3997959"/>
                <a:ext cx="6248400" cy="2743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9D2C4-6AA3-8234-8B54-7229B94F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997959"/>
                <a:ext cx="6248400" cy="2743508"/>
              </a:xfrm>
              <a:prstGeom prst="rect">
                <a:avLst/>
              </a:prstGeom>
              <a:blipFill>
                <a:blip r:embed="rId19"/>
                <a:stretch>
                  <a:fillRect l="-293" b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25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Feedforward Neuron Network Desing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/>
              <p:nvPr/>
            </p:nvSpPr>
            <p:spPr>
              <a:xfrm>
                <a:off x="5577789" y="1471993"/>
                <a:ext cx="2761397" cy="564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(3×3)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5F3BD-EC44-6E5F-607C-AEEBC1B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789" y="1471993"/>
                <a:ext cx="2761397" cy="564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2C1E5DB-5FB3-0ED5-86D1-FF748439D155}"/>
              </a:ext>
            </a:extLst>
          </p:cNvPr>
          <p:cNvGrpSpPr/>
          <p:nvPr/>
        </p:nvGrpSpPr>
        <p:grpSpPr>
          <a:xfrm>
            <a:off x="1219200" y="546100"/>
            <a:ext cx="2590799" cy="3007359"/>
            <a:chOff x="2590800" y="1628179"/>
            <a:chExt cx="4153535" cy="421884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B21C40D-EE07-ABB3-AF15-A3674125746D}"/>
                </a:ext>
              </a:extLst>
            </p:cNvPr>
            <p:cNvGrpSpPr/>
            <p:nvPr/>
          </p:nvGrpSpPr>
          <p:grpSpPr>
            <a:xfrm>
              <a:off x="2590800" y="1628179"/>
              <a:ext cx="4153535" cy="4218841"/>
              <a:chOff x="3430905" y="1912679"/>
              <a:chExt cx="4153535" cy="42188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BA6B204-6F4C-124F-A7B6-1A5DD2863DDC}"/>
                      </a:ext>
                    </a:extLst>
                  </p:cNvPr>
                  <p:cNvSpPr/>
                  <p:nvPr/>
                </p:nvSpPr>
                <p:spPr>
                  <a:xfrm>
                    <a:off x="5105400" y="26670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BA6B204-6F4C-124F-A7B6-1A5DD2863D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2667000"/>
                    <a:ext cx="762000" cy="762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9202814-6A66-E99F-0392-581DE77B0E66}"/>
                  </a:ext>
                </a:extLst>
              </p:cNvPr>
              <p:cNvCxnSpPr>
                <a:cxnSpLocks/>
                <a:stCxn id="13" idx="3"/>
                <a:endCxn id="4" idx="2"/>
              </p:cNvCxnSpPr>
              <p:nvPr/>
            </p:nvCxnSpPr>
            <p:spPr>
              <a:xfrm>
                <a:off x="3792220" y="2999454"/>
                <a:ext cx="1313180" cy="48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BCA6392-E320-BBCA-1CB4-5D4005A5A73B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5867400" y="3048000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CD5B61-EF63-4097-665E-642FA299DAF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2783838"/>
                    <a:ext cx="361315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CD5B61-EF63-4097-665E-642FA299D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2783838"/>
                    <a:ext cx="361315" cy="4312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8649"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AC111A3-EFEE-8547-EB5B-8E5F5636A05E}"/>
                      </a:ext>
                    </a:extLst>
                  </p:cNvPr>
                  <p:cNvSpPr txBox="1"/>
                  <p:nvPr/>
                </p:nvSpPr>
                <p:spPr>
                  <a:xfrm>
                    <a:off x="7180581" y="2753360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AC111A3-EFEE-8547-EB5B-8E5F5636A0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581" y="2753360"/>
                    <a:ext cx="380999" cy="4312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8462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9A48F56-AD2C-3278-FEDD-4C3E3D61FC32}"/>
                      </a:ext>
                    </a:extLst>
                  </p:cNvPr>
                  <p:cNvSpPr txBox="1"/>
                  <p:nvPr/>
                </p:nvSpPr>
                <p:spPr>
                  <a:xfrm>
                    <a:off x="4173221" y="2569855"/>
                    <a:ext cx="380999" cy="4449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9A48F56-AD2C-3278-FEDD-4C3E3D61F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3221" y="2569855"/>
                    <a:ext cx="380999" cy="4449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5128"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F88FB5-2DEB-AF51-79B2-7716544D843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808" y="1912679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F88FB5-2DEB-AF51-79B2-7716544D8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5808" y="1912679"/>
                    <a:ext cx="380999" cy="4312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748462E-6A5F-872A-EC0C-3C1161726087}"/>
                  </a:ext>
                </a:extLst>
              </p:cNvPr>
              <p:cNvCxnSpPr>
                <a:cxnSpLocks/>
                <a:stCxn id="18" idx="2"/>
                <a:endCxn id="4" idx="7"/>
              </p:cNvCxnSpPr>
              <p:nvPr/>
            </p:nvCxnSpPr>
            <p:spPr>
              <a:xfrm flipH="1">
                <a:off x="5755808" y="2343910"/>
                <a:ext cx="190500" cy="434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651A94-2DD2-26BB-14EE-179E2823F427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4137650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651A94-2DD2-26BB-14EE-179E2823F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4137650"/>
                    <a:ext cx="380999" cy="4312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8462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3A6141E-275B-D546-A603-4FFB60A2799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05" y="5488911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3A6141E-275B-D546-A603-4FFB60A27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905" y="5488911"/>
                    <a:ext cx="380999" cy="4312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1026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711AC7D-8C3D-FD71-0FA6-21036A2483C4}"/>
                  </a:ext>
                </a:extLst>
              </p:cNvPr>
              <p:cNvCxnSpPr>
                <a:cxnSpLocks/>
                <a:stCxn id="8" idx="3"/>
                <a:endCxn id="4" idx="2"/>
              </p:cNvCxnSpPr>
              <p:nvPr/>
            </p:nvCxnSpPr>
            <p:spPr>
              <a:xfrm flipV="1">
                <a:off x="3811904" y="3048001"/>
                <a:ext cx="1293496" cy="13052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B9CE91B-C9A7-4BA7-06FA-8621C657CBC9}"/>
                  </a:ext>
                </a:extLst>
              </p:cNvPr>
              <p:cNvCxnSpPr>
                <a:cxnSpLocks/>
                <a:stCxn id="10" idx="3"/>
                <a:endCxn id="4" idx="2"/>
              </p:cNvCxnSpPr>
              <p:nvPr/>
            </p:nvCxnSpPr>
            <p:spPr>
              <a:xfrm flipV="1">
                <a:off x="3811904" y="3048001"/>
                <a:ext cx="1293496" cy="26565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8E9ABA9-363E-7B95-A339-C79F3CF4B39C}"/>
                      </a:ext>
                    </a:extLst>
                  </p:cNvPr>
                  <p:cNvSpPr txBox="1"/>
                  <p:nvPr/>
                </p:nvSpPr>
                <p:spPr>
                  <a:xfrm rot="18739179">
                    <a:off x="4187436" y="3246322"/>
                    <a:ext cx="381000" cy="4882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8E9ABA9-363E-7B95-A339-C79F3CF4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39179">
                    <a:off x="4187436" y="3246322"/>
                    <a:ext cx="381000" cy="48823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0294" r="-382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5D078-74AC-12E3-F9F1-7C820868D073}"/>
                      </a:ext>
                    </a:extLst>
                  </p:cNvPr>
                  <p:cNvSpPr txBox="1"/>
                  <p:nvPr/>
                </p:nvSpPr>
                <p:spPr>
                  <a:xfrm rot="17275570">
                    <a:off x="4680264" y="3622425"/>
                    <a:ext cx="381000" cy="4882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5D078-74AC-12E3-F9F1-7C820868D0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275570">
                    <a:off x="4680264" y="3622425"/>
                    <a:ext cx="381000" cy="48823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43103" r="-241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C51B93-82FE-0452-5F32-524F5E8999ED}"/>
                      </a:ext>
                    </a:extLst>
                  </p:cNvPr>
                  <p:cNvSpPr/>
                  <p:nvPr/>
                </p:nvSpPr>
                <p:spPr>
                  <a:xfrm>
                    <a:off x="5105400" y="401826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C51B93-82FE-0452-5F32-524F5E899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4018260"/>
                    <a:ext cx="762000" cy="762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D9FF2E8A-C5B0-2167-4B59-8D90ABC7250D}"/>
                      </a:ext>
                    </a:extLst>
                  </p:cNvPr>
                  <p:cNvSpPr/>
                  <p:nvPr/>
                </p:nvSpPr>
                <p:spPr>
                  <a:xfrm>
                    <a:off x="5105400" y="536952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D9FF2E8A-C5B0-2167-4B59-8D90ABC725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400" y="5369520"/>
                    <a:ext cx="762000" cy="762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D147277-BB89-C456-8D1D-40767BF4DE6B}"/>
                  </a:ext>
                </a:extLst>
              </p:cNvPr>
              <p:cNvCxnSpPr>
                <a:cxnSpLocks/>
                <a:stCxn id="13" idx="3"/>
                <a:endCxn id="5" idx="2"/>
              </p:cNvCxnSpPr>
              <p:nvPr/>
            </p:nvCxnSpPr>
            <p:spPr>
              <a:xfrm>
                <a:off x="3792220" y="2999454"/>
                <a:ext cx="1313180" cy="13998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A345F15-A0EA-594A-1AAF-44A7012C95D7}"/>
                  </a:ext>
                </a:extLst>
              </p:cNvPr>
              <p:cNvCxnSpPr>
                <a:cxnSpLocks/>
                <a:stCxn id="8" idx="3"/>
                <a:endCxn id="6" idx="2"/>
              </p:cNvCxnSpPr>
              <p:nvPr/>
            </p:nvCxnSpPr>
            <p:spPr>
              <a:xfrm>
                <a:off x="3811904" y="4353266"/>
                <a:ext cx="1293496" cy="13972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297BE2-D448-4239-C0F8-BA9BC951A367}"/>
                  </a:ext>
                </a:extLst>
              </p:cNvPr>
              <p:cNvCxnSpPr>
                <a:cxnSpLocks/>
                <a:stCxn id="10" idx="3"/>
                <a:endCxn id="6" idx="2"/>
              </p:cNvCxnSpPr>
              <p:nvPr/>
            </p:nvCxnSpPr>
            <p:spPr>
              <a:xfrm>
                <a:off x="3811904" y="5704527"/>
                <a:ext cx="1293496" cy="459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D2A044F-06A0-B9F0-ACD8-2B5060ACA696}"/>
                  </a:ext>
                </a:extLst>
              </p:cNvPr>
              <p:cNvCxnSpPr>
                <a:cxnSpLocks/>
                <a:stCxn id="8" idx="3"/>
                <a:endCxn id="5" idx="2"/>
              </p:cNvCxnSpPr>
              <p:nvPr/>
            </p:nvCxnSpPr>
            <p:spPr>
              <a:xfrm>
                <a:off x="3811904" y="4353266"/>
                <a:ext cx="1293496" cy="459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1C635FF-705F-2481-45C5-E5FEA8FBA82B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>
                <a:off x="3792220" y="2999454"/>
                <a:ext cx="1313180" cy="2751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B36DC45-BFBB-48BB-591D-3B96FF4FBF0E}"/>
                  </a:ext>
                </a:extLst>
              </p:cNvPr>
              <p:cNvCxnSpPr>
                <a:cxnSpLocks/>
                <a:stCxn id="10" idx="3"/>
                <a:endCxn id="5" idx="2"/>
              </p:cNvCxnSpPr>
              <p:nvPr/>
            </p:nvCxnSpPr>
            <p:spPr>
              <a:xfrm flipV="1">
                <a:off x="3811904" y="4399261"/>
                <a:ext cx="1293496" cy="13052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102B166-3736-0270-8F70-489F9D9D1B4A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 flipV="1">
                <a:off x="5867400" y="4397984"/>
                <a:ext cx="1313180" cy="12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DA1E1B8-5562-1BA4-1C47-40FDD2DC76F5}"/>
                  </a:ext>
                </a:extLst>
              </p:cNvPr>
              <p:cNvCxnSpPr>
                <a:cxnSpLocks/>
                <a:stCxn id="6" idx="6"/>
              </p:cNvCxnSpPr>
              <p:nvPr/>
            </p:nvCxnSpPr>
            <p:spPr>
              <a:xfrm>
                <a:off x="5867400" y="5750520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DD3AC9-A5FF-A33D-8A82-10333DF8407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441" y="4136374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DD3AC9-A5FF-A33D-8A82-10333DF84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441" y="4136374"/>
                    <a:ext cx="380999" cy="43123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589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C217B8E-609D-526D-1A85-3E319A0BF9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441" y="5468591"/>
                    <a:ext cx="380999" cy="431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C217B8E-609D-526D-1A85-3E319A0BF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441" y="5468591"/>
                    <a:ext cx="380999" cy="4312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38462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1DC532D-167A-9635-D94E-F2C3C0C219F1}"/>
                    </a:ext>
                  </a:extLst>
                </p:cNvPr>
                <p:cNvSpPr txBox="1"/>
                <p:nvPr/>
              </p:nvSpPr>
              <p:spPr>
                <a:xfrm>
                  <a:off x="4924126" y="2965495"/>
                  <a:ext cx="380999" cy="431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1DC532D-167A-9635-D94E-F2C3C0C2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26" y="2965495"/>
                  <a:ext cx="380999" cy="431231"/>
                </a:xfrm>
                <a:prstGeom prst="rect">
                  <a:avLst/>
                </a:prstGeom>
                <a:blipFill>
                  <a:blip r:embed="rId16"/>
                  <a:stretch>
                    <a:fillRect r="-3589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BCF0F28-B507-8729-869B-00501E2AA9CA}"/>
                </a:ext>
              </a:extLst>
            </p:cNvPr>
            <p:cNvCxnSpPr>
              <a:cxnSpLocks/>
              <a:stCxn id="64" idx="2"/>
              <a:endCxn id="5" idx="7"/>
            </p:cNvCxnSpPr>
            <p:nvPr/>
          </p:nvCxnSpPr>
          <p:spPr>
            <a:xfrm flipH="1">
              <a:off x="4915703" y="3396726"/>
              <a:ext cx="198923" cy="448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444CE5-1BF0-2A2C-8BFA-58FAC652568B}"/>
                    </a:ext>
                  </a:extLst>
                </p:cNvPr>
                <p:cNvSpPr txBox="1"/>
                <p:nvPr/>
              </p:nvSpPr>
              <p:spPr>
                <a:xfrm>
                  <a:off x="4876801" y="4346145"/>
                  <a:ext cx="380999" cy="431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444CE5-1BF0-2A2C-8BFA-58FAC6525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1" y="4346145"/>
                  <a:ext cx="380999" cy="431231"/>
                </a:xfrm>
                <a:prstGeom prst="rect">
                  <a:avLst/>
                </a:prstGeom>
                <a:blipFill>
                  <a:blip r:embed="rId17"/>
                  <a:stretch>
                    <a:fillRect r="-38462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66D48FD-C723-DB7E-06E3-F7E8537A8327}"/>
                </a:ext>
              </a:extLst>
            </p:cNvPr>
            <p:cNvCxnSpPr>
              <a:cxnSpLocks/>
              <a:stCxn id="72" idx="2"/>
              <a:endCxn id="6" idx="7"/>
            </p:cNvCxnSpPr>
            <p:nvPr/>
          </p:nvCxnSpPr>
          <p:spPr>
            <a:xfrm flipH="1">
              <a:off x="4915703" y="4777376"/>
              <a:ext cx="151598" cy="419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4A2192-EE87-D898-51C7-B3BA9FADCC11}"/>
                  </a:ext>
                </a:extLst>
              </p:cNvPr>
              <p:cNvSpPr txBox="1"/>
              <p:nvPr/>
            </p:nvSpPr>
            <p:spPr>
              <a:xfrm>
                <a:off x="152400" y="3924126"/>
                <a:ext cx="6355905" cy="271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4A2192-EE87-D898-51C7-B3BA9FAD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924126"/>
                <a:ext cx="6355905" cy="2719591"/>
              </a:xfrm>
              <a:prstGeom prst="rect">
                <a:avLst/>
              </a:prstGeom>
              <a:blipFill>
                <a:blip r:embed="rId18"/>
                <a:stretch>
                  <a:fillRect b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9D2C4-6AA3-8234-8B54-7229B94FEC5B}"/>
                  </a:ext>
                </a:extLst>
              </p:cNvPr>
              <p:cNvSpPr txBox="1"/>
              <p:nvPr/>
            </p:nvSpPr>
            <p:spPr>
              <a:xfrm>
                <a:off x="5791200" y="2788765"/>
                <a:ext cx="6172200" cy="3508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0,0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1×3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9D2C4-6AA3-8234-8B54-7229B94F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788765"/>
                <a:ext cx="6172200" cy="3508268"/>
              </a:xfrm>
              <a:prstGeom prst="rect">
                <a:avLst/>
              </a:prstGeom>
              <a:blipFill>
                <a:blip r:embed="rId19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386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Feedforward Neural Network Desing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FFDAC98-01FF-49CF-17C8-08BA7CCC44F1}"/>
              </a:ext>
            </a:extLst>
          </p:cNvPr>
          <p:cNvGrpSpPr/>
          <p:nvPr/>
        </p:nvGrpSpPr>
        <p:grpSpPr>
          <a:xfrm>
            <a:off x="2895600" y="990600"/>
            <a:ext cx="5877560" cy="4218841"/>
            <a:chOff x="2590800" y="1628179"/>
            <a:chExt cx="5877560" cy="421884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2C1E5DB-5FB3-0ED5-86D1-FF748439D155}"/>
                </a:ext>
              </a:extLst>
            </p:cNvPr>
            <p:cNvGrpSpPr/>
            <p:nvPr/>
          </p:nvGrpSpPr>
          <p:grpSpPr>
            <a:xfrm>
              <a:off x="2590800" y="1628179"/>
              <a:ext cx="5877560" cy="4218841"/>
              <a:chOff x="2590800" y="1628179"/>
              <a:chExt cx="5877560" cy="421884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B21C40D-EE07-ABB3-AF15-A3674125746D}"/>
                  </a:ext>
                </a:extLst>
              </p:cNvPr>
              <p:cNvGrpSpPr/>
              <p:nvPr/>
            </p:nvGrpSpPr>
            <p:grpSpPr>
              <a:xfrm>
                <a:off x="2590800" y="1628179"/>
                <a:ext cx="5877560" cy="4218841"/>
                <a:chOff x="3430905" y="1912679"/>
                <a:chExt cx="5877560" cy="42188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6BA6B204-6F4C-124F-A7B6-1A5DD2863D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266700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6BA6B204-6F4C-124F-A7B6-1A5DD2863D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266700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89202814-6A66-E99F-0392-581DE77B0E66}"/>
                    </a:ext>
                  </a:extLst>
                </p:cNvPr>
                <p:cNvCxnSpPr>
                  <a:cxnSpLocks/>
                  <a:stCxn id="13" idx="3"/>
                  <a:endCxn id="4" idx="2"/>
                </p:cNvCxnSpPr>
                <p:nvPr/>
              </p:nvCxnSpPr>
              <p:spPr>
                <a:xfrm>
                  <a:off x="3792220" y="3045448"/>
                  <a:ext cx="1313180" cy="25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BCA6392-E320-BBCA-1CB4-5D4005A5A73B}"/>
                    </a:ext>
                  </a:extLst>
                </p:cNvPr>
                <p:cNvCxnSpPr>
                  <a:cxnSpLocks/>
                  <a:stCxn id="4" idx="6"/>
                  <a:endCxn id="3" idx="2"/>
                </p:cNvCxnSpPr>
                <p:nvPr/>
              </p:nvCxnSpPr>
              <p:spPr>
                <a:xfrm>
                  <a:off x="5867400" y="3048000"/>
                  <a:ext cx="1469390" cy="6655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BCD5B61-EF63-4097-665E-642FA299DA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905" y="2783838"/>
                      <a:ext cx="3613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BCD5B61-EF63-4097-665E-642FA299D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905" y="2783838"/>
                      <a:ext cx="361315" cy="5232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35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AC111A3-EFEE-8547-EB5B-8E5F5636A0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27465" y="3447906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AC111A3-EFEE-8547-EB5B-8E5F5636A0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27465" y="3447906"/>
                      <a:ext cx="381000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0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9A48F56-AD2C-3278-FEDD-4C3E3D61F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3220" y="2569856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9A48F56-AD2C-3278-FEDD-4C3E3D61FC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3220" y="2569856"/>
                      <a:ext cx="381000" cy="54213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06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FF88FB5-2DEB-AF51-79B2-7716544D8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55808" y="1912679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FF88FB5-2DEB-AF51-79B2-7716544D84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55808" y="1912679"/>
                      <a:ext cx="381000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748462E-6A5F-872A-EC0C-3C1161726087}"/>
                    </a:ext>
                  </a:extLst>
                </p:cNvPr>
                <p:cNvCxnSpPr>
                  <a:cxnSpLocks/>
                  <a:stCxn id="18" idx="2"/>
                  <a:endCxn id="4" idx="7"/>
                </p:cNvCxnSpPr>
                <p:nvPr/>
              </p:nvCxnSpPr>
              <p:spPr>
                <a:xfrm flipH="1">
                  <a:off x="5755808" y="2435899"/>
                  <a:ext cx="190500" cy="3426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A651A94-2DD2-26BB-14EE-179E2823F4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905" y="4137650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A651A94-2DD2-26BB-14EE-179E2823F4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905" y="4137650"/>
                      <a:ext cx="381000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3A6141E-275B-D546-A603-4FFB60A279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905" y="5488911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3A6141E-275B-D546-A603-4FFB60A279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905" y="5488911"/>
                      <a:ext cx="381000" cy="52322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5711AC7D-8C3D-FD71-0FA6-21036A2483C4}"/>
                    </a:ext>
                  </a:extLst>
                </p:cNvPr>
                <p:cNvCxnSpPr>
                  <a:cxnSpLocks/>
                  <a:stCxn id="8" idx="3"/>
                  <a:endCxn id="4" idx="2"/>
                </p:cNvCxnSpPr>
                <p:nvPr/>
              </p:nvCxnSpPr>
              <p:spPr>
                <a:xfrm flipV="1">
                  <a:off x="3811905" y="3048000"/>
                  <a:ext cx="1293495" cy="13512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B9CE91B-C9A7-4BA7-06FA-8621C657CBC9}"/>
                    </a:ext>
                  </a:extLst>
                </p:cNvPr>
                <p:cNvCxnSpPr>
                  <a:cxnSpLocks/>
                  <a:stCxn id="10" idx="3"/>
                  <a:endCxn id="4" idx="2"/>
                </p:cNvCxnSpPr>
                <p:nvPr/>
              </p:nvCxnSpPr>
              <p:spPr>
                <a:xfrm flipV="1">
                  <a:off x="3811905" y="3048000"/>
                  <a:ext cx="1293495" cy="27025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8E9ABA9-363E-7B95-A339-C79F3CF4B39C}"/>
                        </a:ext>
                      </a:extLst>
                    </p:cNvPr>
                    <p:cNvSpPr txBox="1"/>
                    <p:nvPr/>
                  </p:nvSpPr>
                  <p:spPr>
                    <a:xfrm rot="18739179">
                      <a:off x="4187436" y="3219372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8E9ABA9-363E-7B95-A339-C79F3CF4B3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8739179">
                      <a:off x="4187436" y="3219372"/>
                      <a:ext cx="381000" cy="54213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2110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D85D078-74AC-12E3-F9F1-7C820868D073}"/>
                        </a:ext>
                      </a:extLst>
                    </p:cNvPr>
                    <p:cNvSpPr txBox="1"/>
                    <p:nvPr/>
                  </p:nvSpPr>
                  <p:spPr>
                    <a:xfrm rot="17275570">
                      <a:off x="4680264" y="3595475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D85D078-74AC-12E3-F9F1-7C820868D0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7275570">
                      <a:off x="4680264" y="3595475"/>
                      <a:ext cx="381000" cy="54213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32955" r="-19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0C51B93-82FE-0452-5F32-524F5E899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401826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0C51B93-82FE-0452-5F32-524F5E8999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401826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Oval 5">
                      <a:extLst>
                        <a:ext uri="{FF2B5EF4-FFF2-40B4-BE49-F238E27FC236}">
                          <a16:creationId xmlns:a16="http://schemas.microsoft.com/office/drawing/2014/main" id="{D9FF2E8A-C5B0-2167-4B59-8D90ABC72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536952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" name="Oval 5">
                      <a:extLst>
                        <a:ext uri="{FF2B5EF4-FFF2-40B4-BE49-F238E27FC236}">
                          <a16:creationId xmlns:a16="http://schemas.microsoft.com/office/drawing/2014/main" id="{D9FF2E8A-C5B0-2167-4B59-8D90ABC7250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536952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D147277-BB89-C456-8D1D-40767BF4DE6B}"/>
                    </a:ext>
                  </a:extLst>
                </p:cNvPr>
                <p:cNvCxnSpPr>
                  <a:cxnSpLocks/>
                  <a:stCxn id="13" idx="3"/>
                  <a:endCxn id="5" idx="2"/>
                </p:cNvCxnSpPr>
                <p:nvPr/>
              </p:nvCxnSpPr>
              <p:spPr>
                <a:xfrm>
                  <a:off x="3792220" y="3045448"/>
                  <a:ext cx="1313180" cy="13538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0A345F15-A0EA-594A-1AAF-44A7012C95D7}"/>
                    </a:ext>
                  </a:extLst>
                </p:cNvPr>
                <p:cNvCxnSpPr>
                  <a:cxnSpLocks/>
                  <a:stCxn id="8" idx="3"/>
                  <a:endCxn id="6" idx="2"/>
                </p:cNvCxnSpPr>
                <p:nvPr/>
              </p:nvCxnSpPr>
              <p:spPr>
                <a:xfrm>
                  <a:off x="3811905" y="4399260"/>
                  <a:ext cx="1293495" cy="13512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0F297BE2-D448-4239-C0F8-BA9BC951A367}"/>
                    </a:ext>
                  </a:extLst>
                </p:cNvPr>
                <p:cNvCxnSpPr>
                  <a:cxnSpLocks/>
                  <a:stCxn id="10" idx="3"/>
                  <a:endCxn id="6" idx="2"/>
                </p:cNvCxnSpPr>
                <p:nvPr/>
              </p:nvCxnSpPr>
              <p:spPr>
                <a:xfrm flipV="1">
                  <a:off x="3811905" y="5750520"/>
                  <a:ext cx="129349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D2A044F-06A0-B9F0-ACD8-2B5060ACA696}"/>
                    </a:ext>
                  </a:extLst>
                </p:cNvPr>
                <p:cNvCxnSpPr>
                  <a:cxnSpLocks/>
                  <a:stCxn id="8" idx="3"/>
                  <a:endCxn id="5" idx="2"/>
                </p:cNvCxnSpPr>
                <p:nvPr/>
              </p:nvCxnSpPr>
              <p:spPr>
                <a:xfrm>
                  <a:off x="3811905" y="4399260"/>
                  <a:ext cx="129349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D1C635FF-705F-2481-45C5-E5FEA8FBA82B}"/>
                    </a:ext>
                  </a:extLst>
                </p:cNvPr>
                <p:cNvCxnSpPr>
                  <a:cxnSpLocks/>
                  <a:stCxn id="13" idx="3"/>
                  <a:endCxn id="6" idx="2"/>
                </p:cNvCxnSpPr>
                <p:nvPr/>
              </p:nvCxnSpPr>
              <p:spPr>
                <a:xfrm>
                  <a:off x="3792220" y="3045448"/>
                  <a:ext cx="1313180" cy="2705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B36DC45-BFBB-48BB-591D-3B96FF4FBF0E}"/>
                    </a:ext>
                  </a:extLst>
                </p:cNvPr>
                <p:cNvCxnSpPr>
                  <a:cxnSpLocks/>
                  <a:stCxn id="10" idx="3"/>
                  <a:endCxn id="5" idx="2"/>
                </p:cNvCxnSpPr>
                <p:nvPr/>
              </p:nvCxnSpPr>
              <p:spPr>
                <a:xfrm flipV="1">
                  <a:off x="3811905" y="4399260"/>
                  <a:ext cx="1293495" cy="13512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E102B166-3736-0270-8F70-489F9D9D1B4A}"/>
                    </a:ext>
                  </a:extLst>
                </p:cNvPr>
                <p:cNvCxnSpPr>
                  <a:cxnSpLocks/>
                  <a:stCxn id="5" idx="6"/>
                  <a:endCxn id="3" idx="2"/>
                </p:cNvCxnSpPr>
                <p:nvPr/>
              </p:nvCxnSpPr>
              <p:spPr>
                <a:xfrm flipV="1">
                  <a:off x="5867400" y="3713500"/>
                  <a:ext cx="1469390" cy="6857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8DA1E1B8-5562-1BA4-1C47-40FDD2DC76F5}"/>
                    </a:ext>
                  </a:extLst>
                </p:cNvPr>
                <p:cNvCxnSpPr>
                  <a:cxnSpLocks/>
                  <a:stCxn id="6" idx="6"/>
                  <a:endCxn id="3" idx="2"/>
                </p:cNvCxnSpPr>
                <p:nvPr/>
              </p:nvCxnSpPr>
              <p:spPr>
                <a:xfrm flipV="1">
                  <a:off x="5867400" y="3713500"/>
                  <a:ext cx="1469390" cy="20370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1DC532D-167A-9635-D94E-F2C3C0C219F1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26" y="296549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1DC532D-167A-9635-D94E-F2C3C0C21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26" y="2965495"/>
                    <a:ext cx="381000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BCF0F28-B507-8729-869B-00501E2AA9CA}"/>
                  </a:ext>
                </a:extLst>
              </p:cNvPr>
              <p:cNvCxnSpPr>
                <a:cxnSpLocks/>
                <a:stCxn id="64" idx="2"/>
                <a:endCxn id="5" idx="7"/>
              </p:cNvCxnSpPr>
              <p:nvPr/>
            </p:nvCxnSpPr>
            <p:spPr>
              <a:xfrm flipH="1">
                <a:off x="4915703" y="3488715"/>
                <a:ext cx="198923" cy="356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A444CE5-1BF0-2A2C-8BFA-58FAC652568B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800" y="434614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A444CE5-1BF0-2A2C-8BFA-58FAC65256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6800" y="4346145"/>
                    <a:ext cx="381000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1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66D48FD-C723-DB7E-06E3-F7E8537A8327}"/>
                  </a:ext>
                </a:extLst>
              </p:cNvPr>
              <p:cNvCxnSpPr>
                <a:cxnSpLocks/>
                <a:stCxn id="72" idx="2"/>
                <a:endCxn id="6" idx="7"/>
              </p:cNvCxnSpPr>
              <p:nvPr/>
            </p:nvCxnSpPr>
            <p:spPr>
              <a:xfrm flipH="1">
                <a:off x="4915703" y="4869365"/>
                <a:ext cx="151597" cy="327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7B2C2365-80EF-2AF5-FF0F-DED9087AF055}"/>
                    </a:ext>
                  </a:extLst>
                </p:cNvPr>
                <p:cNvSpPr/>
                <p:nvPr/>
              </p:nvSpPr>
              <p:spPr>
                <a:xfrm>
                  <a:off x="6496685" y="30480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7B2C2365-80EF-2AF5-FF0F-DED9087AF0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5" y="3048000"/>
                  <a:ext cx="762000" cy="762000"/>
                </a:xfrm>
                <a:prstGeom prst="ellipse">
                  <a:avLst/>
                </a:prstGeom>
                <a:blipFill>
                  <a:blip r:embed="rId15"/>
                  <a:stretch>
                    <a:fillRect l="-3968"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48A1FCF-C5F0-7C55-E648-E0EA8B7049ED}"/>
                    </a:ext>
                  </a:extLst>
                </p:cNvPr>
                <p:cNvSpPr/>
                <p:nvPr/>
              </p:nvSpPr>
              <p:spPr>
                <a:xfrm>
                  <a:off x="6477000" y="4346028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48A1FCF-C5F0-7C55-E648-E0EA8B704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4346028"/>
                  <a:ext cx="762000" cy="762000"/>
                </a:xfrm>
                <a:prstGeom prst="ellipse">
                  <a:avLst/>
                </a:prstGeom>
                <a:blipFill>
                  <a:blip r:embed="rId16"/>
                  <a:stretch>
                    <a:fillRect l="-3968"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919F91-97DC-9D66-BF3F-9A8BDCBD6B7D}"/>
                </a:ext>
              </a:extLst>
            </p:cNvPr>
            <p:cNvCxnSpPr>
              <a:cxnSpLocks/>
              <a:stCxn id="4" idx="6"/>
              <a:endCxn id="29" idx="2"/>
            </p:cNvCxnSpPr>
            <p:nvPr/>
          </p:nvCxnSpPr>
          <p:spPr>
            <a:xfrm>
              <a:off x="5027295" y="2763500"/>
              <a:ext cx="1449705" cy="196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20213-9BB3-20A4-3D22-984E0944ADFF}"/>
                </a:ext>
              </a:extLst>
            </p:cNvPr>
            <p:cNvCxnSpPr>
              <a:cxnSpLocks/>
              <a:stCxn id="5" idx="6"/>
              <a:endCxn id="29" idx="2"/>
            </p:cNvCxnSpPr>
            <p:nvPr/>
          </p:nvCxnSpPr>
          <p:spPr>
            <a:xfrm>
              <a:off x="5027295" y="4114760"/>
              <a:ext cx="1449705" cy="61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411B66A-77DB-549D-8F04-408A1BBBAD37}"/>
                </a:ext>
              </a:extLst>
            </p:cNvPr>
            <p:cNvCxnSpPr>
              <a:cxnSpLocks/>
              <a:stCxn id="6" idx="6"/>
              <a:endCxn id="29" idx="2"/>
            </p:cNvCxnSpPr>
            <p:nvPr/>
          </p:nvCxnSpPr>
          <p:spPr>
            <a:xfrm flipV="1">
              <a:off x="5027295" y="4727028"/>
              <a:ext cx="1449705" cy="73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BC3F31-5943-4B2D-3B77-6EBA81E3BA25}"/>
                </a:ext>
              </a:extLst>
            </p:cNvPr>
            <p:cNvCxnSpPr>
              <a:cxnSpLocks/>
              <a:stCxn id="3" idx="6"/>
              <a:endCxn id="16" idx="1"/>
            </p:cNvCxnSpPr>
            <p:nvPr/>
          </p:nvCxnSpPr>
          <p:spPr>
            <a:xfrm flipV="1">
              <a:off x="7258685" y="3425016"/>
              <a:ext cx="828675" cy="3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A9B6C56-D4E4-4FC0-35E3-92EC651DDDC5}"/>
                    </a:ext>
                  </a:extLst>
                </p:cNvPr>
                <p:cNvSpPr txBox="1"/>
                <p:nvPr/>
              </p:nvSpPr>
              <p:spPr>
                <a:xfrm>
                  <a:off x="8077200" y="446541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A9B6C56-D4E4-4FC0-35E3-92EC651DD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4465418"/>
                  <a:ext cx="381000" cy="523220"/>
                </a:xfrm>
                <a:prstGeom prst="rect">
                  <a:avLst/>
                </a:prstGeom>
                <a:blipFill>
                  <a:blip r:embed="rId17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6FC27E-9438-7091-CEE3-BC725E213AE7}"/>
                </a:ext>
              </a:extLst>
            </p:cNvPr>
            <p:cNvCxnSpPr>
              <a:cxnSpLocks/>
              <a:stCxn id="29" idx="6"/>
              <a:endCxn id="93" idx="1"/>
            </p:cNvCxnSpPr>
            <p:nvPr/>
          </p:nvCxnSpPr>
          <p:spPr>
            <a:xfrm>
              <a:off x="7239000" y="4727028"/>
              <a:ext cx="838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7AD2B32-C905-38AB-DB6C-4F3343CB11C7}"/>
                    </a:ext>
                  </a:extLst>
                </p:cNvPr>
                <p:cNvSpPr txBox="1"/>
                <p:nvPr/>
              </p:nvSpPr>
              <p:spPr>
                <a:xfrm rot="1416549">
                  <a:off x="5689726" y="2680742"/>
                  <a:ext cx="73412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7AD2B32-C905-38AB-DB6C-4F3343CB1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6549">
                  <a:off x="5689726" y="2680742"/>
                  <a:ext cx="734124" cy="54213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BBC271-A6B3-3032-B093-873F843B545B}"/>
                    </a:ext>
                  </a:extLst>
                </p:cNvPr>
                <p:cNvSpPr txBox="1"/>
                <p:nvPr/>
              </p:nvSpPr>
              <p:spPr>
                <a:xfrm rot="19923806">
                  <a:off x="5549094" y="3182211"/>
                  <a:ext cx="77672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BBC271-A6B3-3032-B093-873F843B5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23806">
                  <a:off x="5549094" y="3182211"/>
                  <a:ext cx="776724" cy="5421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19AC9E7-76C5-4ADE-DAD6-7925F397960F}"/>
                    </a:ext>
                  </a:extLst>
                </p:cNvPr>
                <p:cNvSpPr txBox="1"/>
                <p:nvPr/>
              </p:nvSpPr>
              <p:spPr>
                <a:xfrm rot="17275570">
                  <a:off x="6054100" y="3798122"/>
                  <a:ext cx="381000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19AC9E7-76C5-4ADE-DAD6-7925F3979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275570">
                  <a:off x="6054100" y="3798122"/>
                  <a:ext cx="381000" cy="542136"/>
                </a:xfrm>
                <a:prstGeom prst="rect">
                  <a:avLst/>
                </a:prstGeom>
                <a:blipFill>
                  <a:blip r:embed="rId20"/>
                  <a:stretch>
                    <a:fillRect t="-32955" r="-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BA530D0-AB99-7A2B-3400-AF0BDCF39BF7}"/>
                    </a:ext>
                  </a:extLst>
                </p:cNvPr>
                <p:cNvSpPr txBox="1"/>
                <p:nvPr/>
              </p:nvSpPr>
              <p:spPr>
                <a:xfrm>
                  <a:off x="7056609" y="232274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BA530D0-AB99-7A2B-3400-AF0BDCF39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609" y="2322745"/>
                  <a:ext cx="381000" cy="523220"/>
                </a:xfrm>
                <a:prstGeom prst="rect">
                  <a:avLst/>
                </a:prstGeom>
                <a:blipFill>
                  <a:blip r:embed="rId21"/>
                  <a:stretch>
                    <a:fillRect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0A0FA15-5DB0-104B-C1A0-4653897BDF66}"/>
                </a:ext>
              </a:extLst>
            </p:cNvPr>
            <p:cNvCxnSpPr>
              <a:cxnSpLocks/>
              <a:stCxn id="109" idx="2"/>
              <a:endCxn id="3" idx="7"/>
            </p:cNvCxnSpPr>
            <p:nvPr/>
          </p:nvCxnSpPr>
          <p:spPr>
            <a:xfrm flipH="1">
              <a:off x="7147093" y="2845965"/>
              <a:ext cx="100016" cy="31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0F42CE0-A59C-DCC6-E07E-E320F28F40F4}"/>
                    </a:ext>
                  </a:extLst>
                </p:cNvPr>
                <p:cNvSpPr txBox="1"/>
                <p:nvPr/>
              </p:nvSpPr>
              <p:spPr>
                <a:xfrm>
                  <a:off x="7062490" y="365116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0F42CE0-A59C-DCC6-E07E-E320F28F4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490" y="3651168"/>
                  <a:ext cx="381000" cy="523220"/>
                </a:xfrm>
                <a:prstGeom prst="rect">
                  <a:avLst/>
                </a:prstGeom>
                <a:blipFill>
                  <a:blip r:embed="rId22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218CAA5-AFC6-5879-12DC-7F3D34862E1D}"/>
                </a:ext>
              </a:extLst>
            </p:cNvPr>
            <p:cNvCxnSpPr>
              <a:cxnSpLocks/>
              <a:stCxn id="112" idx="2"/>
              <a:endCxn id="29" idx="7"/>
            </p:cNvCxnSpPr>
            <p:nvPr/>
          </p:nvCxnSpPr>
          <p:spPr>
            <a:xfrm flipH="1">
              <a:off x="7127408" y="4174388"/>
              <a:ext cx="125582" cy="283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FE646F-867F-3FCD-B9C6-3C38F8B077CD}"/>
                  </a:ext>
                </a:extLst>
              </p:cNvPr>
              <p:cNvSpPr txBox="1"/>
              <p:nvPr/>
            </p:nvSpPr>
            <p:spPr>
              <a:xfrm>
                <a:off x="2759075" y="5638800"/>
                <a:ext cx="1351916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(10×3)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FE646F-867F-3FCD-B9C6-3C38F8B0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075" y="5638800"/>
                <a:ext cx="1351916" cy="497252"/>
              </a:xfrm>
              <a:prstGeom prst="rect">
                <a:avLst/>
              </a:prstGeom>
              <a:blipFill>
                <a:blip r:embed="rId23"/>
                <a:stretch>
                  <a:fillRect l="-4072" r="-452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B436C6-B89D-31BA-2C9D-048360A21409}"/>
                  </a:ext>
                </a:extLst>
              </p:cNvPr>
              <p:cNvSpPr txBox="1"/>
              <p:nvPr/>
            </p:nvSpPr>
            <p:spPr>
              <a:xfrm>
                <a:off x="4487054" y="5638800"/>
                <a:ext cx="1608946" cy="902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(3×3)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(1×3)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B436C6-B89D-31BA-2C9D-048360A2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054" y="5638800"/>
                <a:ext cx="1608946" cy="902170"/>
              </a:xfrm>
              <a:prstGeom prst="rect">
                <a:avLst/>
              </a:prstGeom>
              <a:blipFill>
                <a:blip r:embed="rId24"/>
                <a:stretch>
                  <a:fillRect l="-3030" b="-6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CB0329-96DF-36E7-299C-2D5C0104E8DF}"/>
                  </a:ext>
                </a:extLst>
              </p:cNvPr>
              <p:cNvSpPr txBox="1"/>
              <p:nvPr/>
            </p:nvSpPr>
            <p:spPr>
              <a:xfrm>
                <a:off x="6766462" y="5638800"/>
                <a:ext cx="1608946" cy="902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(2×3)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(1×2)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CB0329-96DF-36E7-299C-2D5C0104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62" y="5638800"/>
                <a:ext cx="1608946" cy="902170"/>
              </a:xfrm>
              <a:prstGeom prst="rect">
                <a:avLst/>
              </a:prstGeom>
              <a:blipFill>
                <a:blip r:embed="rId25"/>
                <a:stretch>
                  <a:fillRect l="-3409" b="-6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F17C56-B4A6-F902-419B-7B57BF8A5749}"/>
                  </a:ext>
                </a:extLst>
              </p:cNvPr>
              <p:cNvSpPr txBox="1"/>
              <p:nvPr/>
            </p:nvSpPr>
            <p:spPr>
              <a:xfrm>
                <a:off x="8587740" y="5592633"/>
                <a:ext cx="694546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(10×2)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F17C56-B4A6-F902-419B-7B57BF8A5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40" y="5592633"/>
                <a:ext cx="694546" cy="497252"/>
              </a:xfrm>
              <a:prstGeom prst="rect">
                <a:avLst/>
              </a:prstGeom>
              <a:blipFill>
                <a:blip r:embed="rId26"/>
                <a:stretch>
                  <a:fillRect l="-2632" r="-60526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24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Neural Network Feedforward Desing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FFDAC98-01FF-49CF-17C8-08BA7CCC44F1}"/>
              </a:ext>
            </a:extLst>
          </p:cNvPr>
          <p:cNvGrpSpPr/>
          <p:nvPr/>
        </p:nvGrpSpPr>
        <p:grpSpPr>
          <a:xfrm>
            <a:off x="2895600" y="990600"/>
            <a:ext cx="5877560" cy="4218841"/>
            <a:chOff x="2590800" y="1628179"/>
            <a:chExt cx="5877560" cy="421884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2C1E5DB-5FB3-0ED5-86D1-FF748439D155}"/>
                </a:ext>
              </a:extLst>
            </p:cNvPr>
            <p:cNvGrpSpPr/>
            <p:nvPr/>
          </p:nvGrpSpPr>
          <p:grpSpPr>
            <a:xfrm>
              <a:off x="2590800" y="1628179"/>
              <a:ext cx="5877560" cy="4218841"/>
              <a:chOff x="2590800" y="1628179"/>
              <a:chExt cx="5877560" cy="421884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B21C40D-EE07-ABB3-AF15-A3674125746D}"/>
                  </a:ext>
                </a:extLst>
              </p:cNvPr>
              <p:cNvGrpSpPr/>
              <p:nvPr/>
            </p:nvGrpSpPr>
            <p:grpSpPr>
              <a:xfrm>
                <a:off x="2590800" y="1628179"/>
                <a:ext cx="5877560" cy="4218841"/>
                <a:chOff x="3430905" y="1912679"/>
                <a:chExt cx="5877560" cy="42188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6BA6B204-6F4C-124F-A7B6-1A5DD2863D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266700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6BA6B204-6F4C-124F-A7B6-1A5DD2863D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266700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89202814-6A66-E99F-0392-581DE77B0E66}"/>
                    </a:ext>
                  </a:extLst>
                </p:cNvPr>
                <p:cNvCxnSpPr>
                  <a:cxnSpLocks/>
                  <a:stCxn id="13" idx="3"/>
                  <a:endCxn id="4" idx="2"/>
                </p:cNvCxnSpPr>
                <p:nvPr/>
              </p:nvCxnSpPr>
              <p:spPr>
                <a:xfrm>
                  <a:off x="3792220" y="3045448"/>
                  <a:ext cx="1313180" cy="25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BCA6392-E320-BBCA-1CB4-5D4005A5A73B}"/>
                    </a:ext>
                  </a:extLst>
                </p:cNvPr>
                <p:cNvCxnSpPr>
                  <a:cxnSpLocks/>
                  <a:stCxn id="4" idx="6"/>
                  <a:endCxn id="3" idx="2"/>
                </p:cNvCxnSpPr>
                <p:nvPr/>
              </p:nvCxnSpPr>
              <p:spPr>
                <a:xfrm>
                  <a:off x="5867400" y="3048000"/>
                  <a:ext cx="1469390" cy="6655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BCD5B61-EF63-4097-665E-642FA299DA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905" y="2783838"/>
                      <a:ext cx="3613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BCD5B61-EF63-4097-665E-642FA299D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905" y="2783838"/>
                      <a:ext cx="361315" cy="5232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35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AC111A3-EFEE-8547-EB5B-8E5F5636A0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27465" y="3447906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AC111A3-EFEE-8547-EB5B-8E5F5636A0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27465" y="3447906"/>
                      <a:ext cx="381000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0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9A48F56-AD2C-3278-FEDD-4C3E3D61F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3220" y="2569856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9A48F56-AD2C-3278-FEDD-4C3E3D61FC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3220" y="2569856"/>
                      <a:ext cx="381000" cy="54213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06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FF88FB5-2DEB-AF51-79B2-7716544D8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55808" y="1912679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FF88FB5-2DEB-AF51-79B2-7716544D84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55808" y="1912679"/>
                      <a:ext cx="381000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748462E-6A5F-872A-EC0C-3C1161726087}"/>
                    </a:ext>
                  </a:extLst>
                </p:cNvPr>
                <p:cNvCxnSpPr>
                  <a:cxnSpLocks/>
                  <a:stCxn id="18" idx="2"/>
                  <a:endCxn id="4" idx="7"/>
                </p:cNvCxnSpPr>
                <p:nvPr/>
              </p:nvCxnSpPr>
              <p:spPr>
                <a:xfrm flipH="1">
                  <a:off x="5755808" y="2435899"/>
                  <a:ext cx="190500" cy="3426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A651A94-2DD2-26BB-14EE-179E2823F4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905" y="4137650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A651A94-2DD2-26BB-14EE-179E2823F4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905" y="4137650"/>
                      <a:ext cx="381000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3A6141E-275B-D546-A603-4FFB60A279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905" y="5488911"/>
                      <a:ext cx="3810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3A6141E-275B-D546-A603-4FFB60A279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905" y="5488911"/>
                      <a:ext cx="381000" cy="52322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5711AC7D-8C3D-FD71-0FA6-21036A2483C4}"/>
                    </a:ext>
                  </a:extLst>
                </p:cNvPr>
                <p:cNvCxnSpPr>
                  <a:cxnSpLocks/>
                  <a:stCxn id="8" idx="3"/>
                  <a:endCxn id="4" idx="2"/>
                </p:cNvCxnSpPr>
                <p:nvPr/>
              </p:nvCxnSpPr>
              <p:spPr>
                <a:xfrm flipV="1">
                  <a:off x="3811905" y="3048000"/>
                  <a:ext cx="1293495" cy="13512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B9CE91B-C9A7-4BA7-06FA-8621C657CBC9}"/>
                    </a:ext>
                  </a:extLst>
                </p:cNvPr>
                <p:cNvCxnSpPr>
                  <a:cxnSpLocks/>
                  <a:stCxn id="10" idx="3"/>
                  <a:endCxn id="4" idx="2"/>
                </p:cNvCxnSpPr>
                <p:nvPr/>
              </p:nvCxnSpPr>
              <p:spPr>
                <a:xfrm flipV="1">
                  <a:off x="3811905" y="3048000"/>
                  <a:ext cx="1293495" cy="27025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8E9ABA9-363E-7B95-A339-C79F3CF4B39C}"/>
                        </a:ext>
                      </a:extLst>
                    </p:cNvPr>
                    <p:cNvSpPr txBox="1"/>
                    <p:nvPr/>
                  </p:nvSpPr>
                  <p:spPr>
                    <a:xfrm rot="18739179">
                      <a:off x="4187436" y="3219372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8E9ABA9-363E-7B95-A339-C79F3CF4B3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8739179">
                      <a:off x="4187436" y="3219372"/>
                      <a:ext cx="381000" cy="54213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2110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D85D078-74AC-12E3-F9F1-7C820868D073}"/>
                        </a:ext>
                      </a:extLst>
                    </p:cNvPr>
                    <p:cNvSpPr txBox="1"/>
                    <p:nvPr/>
                  </p:nvSpPr>
                  <p:spPr>
                    <a:xfrm rot="17275570">
                      <a:off x="4680264" y="3595475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D85D078-74AC-12E3-F9F1-7C820868D0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7275570">
                      <a:off x="4680264" y="3595475"/>
                      <a:ext cx="381000" cy="54213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32955" r="-19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0C51B93-82FE-0452-5F32-524F5E899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401826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0C51B93-82FE-0452-5F32-524F5E8999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401826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Oval 5">
                      <a:extLst>
                        <a:ext uri="{FF2B5EF4-FFF2-40B4-BE49-F238E27FC236}">
                          <a16:creationId xmlns:a16="http://schemas.microsoft.com/office/drawing/2014/main" id="{D9FF2E8A-C5B0-2167-4B59-8D90ABC72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536952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" name="Oval 5">
                      <a:extLst>
                        <a:ext uri="{FF2B5EF4-FFF2-40B4-BE49-F238E27FC236}">
                          <a16:creationId xmlns:a16="http://schemas.microsoft.com/office/drawing/2014/main" id="{D9FF2E8A-C5B0-2167-4B59-8D90ABC7250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536952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D147277-BB89-C456-8D1D-40767BF4DE6B}"/>
                    </a:ext>
                  </a:extLst>
                </p:cNvPr>
                <p:cNvCxnSpPr>
                  <a:cxnSpLocks/>
                  <a:stCxn id="13" idx="3"/>
                  <a:endCxn id="5" idx="2"/>
                </p:cNvCxnSpPr>
                <p:nvPr/>
              </p:nvCxnSpPr>
              <p:spPr>
                <a:xfrm>
                  <a:off x="3792220" y="3045448"/>
                  <a:ext cx="1313180" cy="13538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0A345F15-A0EA-594A-1AAF-44A7012C95D7}"/>
                    </a:ext>
                  </a:extLst>
                </p:cNvPr>
                <p:cNvCxnSpPr>
                  <a:cxnSpLocks/>
                  <a:stCxn id="8" idx="3"/>
                  <a:endCxn id="6" idx="2"/>
                </p:cNvCxnSpPr>
                <p:nvPr/>
              </p:nvCxnSpPr>
              <p:spPr>
                <a:xfrm>
                  <a:off x="3811905" y="4399260"/>
                  <a:ext cx="1293495" cy="13512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0F297BE2-D448-4239-C0F8-BA9BC951A367}"/>
                    </a:ext>
                  </a:extLst>
                </p:cNvPr>
                <p:cNvCxnSpPr>
                  <a:cxnSpLocks/>
                  <a:stCxn id="10" idx="3"/>
                  <a:endCxn id="6" idx="2"/>
                </p:cNvCxnSpPr>
                <p:nvPr/>
              </p:nvCxnSpPr>
              <p:spPr>
                <a:xfrm flipV="1">
                  <a:off x="3811905" y="5750520"/>
                  <a:ext cx="129349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D2A044F-06A0-B9F0-ACD8-2B5060ACA696}"/>
                    </a:ext>
                  </a:extLst>
                </p:cNvPr>
                <p:cNvCxnSpPr>
                  <a:cxnSpLocks/>
                  <a:stCxn id="8" idx="3"/>
                  <a:endCxn id="5" idx="2"/>
                </p:cNvCxnSpPr>
                <p:nvPr/>
              </p:nvCxnSpPr>
              <p:spPr>
                <a:xfrm>
                  <a:off x="3811905" y="4399260"/>
                  <a:ext cx="129349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D1C635FF-705F-2481-45C5-E5FEA8FBA82B}"/>
                    </a:ext>
                  </a:extLst>
                </p:cNvPr>
                <p:cNvCxnSpPr>
                  <a:cxnSpLocks/>
                  <a:stCxn id="13" idx="3"/>
                  <a:endCxn id="6" idx="2"/>
                </p:cNvCxnSpPr>
                <p:nvPr/>
              </p:nvCxnSpPr>
              <p:spPr>
                <a:xfrm>
                  <a:off x="3792220" y="3045448"/>
                  <a:ext cx="1313180" cy="2705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B36DC45-BFBB-48BB-591D-3B96FF4FBF0E}"/>
                    </a:ext>
                  </a:extLst>
                </p:cNvPr>
                <p:cNvCxnSpPr>
                  <a:cxnSpLocks/>
                  <a:stCxn id="10" idx="3"/>
                  <a:endCxn id="5" idx="2"/>
                </p:cNvCxnSpPr>
                <p:nvPr/>
              </p:nvCxnSpPr>
              <p:spPr>
                <a:xfrm flipV="1">
                  <a:off x="3811905" y="4399260"/>
                  <a:ext cx="1293495" cy="13512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E102B166-3736-0270-8F70-489F9D9D1B4A}"/>
                    </a:ext>
                  </a:extLst>
                </p:cNvPr>
                <p:cNvCxnSpPr>
                  <a:cxnSpLocks/>
                  <a:stCxn id="5" idx="6"/>
                  <a:endCxn id="3" idx="2"/>
                </p:cNvCxnSpPr>
                <p:nvPr/>
              </p:nvCxnSpPr>
              <p:spPr>
                <a:xfrm flipV="1">
                  <a:off x="5867400" y="3713500"/>
                  <a:ext cx="1469390" cy="6857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8DA1E1B8-5562-1BA4-1C47-40FDD2DC76F5}"/>
                    </a:ext>
                  </a:extLst>
                </p:cNvPr>
                <p:cNvCxnSpPr>
                  <a:cxnSpLocks/>
                  <a:stCxn id="6" idx="6"/>
                  <a:endCxn id="3" idx="2"/>
                </p:cNvCxnSpPr>
                <p:nvPr/>
              </p:nvCxnSpPr>
              <p:spPr>
                <a:xfrm flipV="1">
                  <a:off x="5867400" y="3713500"/>
                  <a:ext cx="1469390" cy="20370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1DC532D-167A-9635-D94E-F2C3C0C219F1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26" y="296549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1DC532D-167A-9635-D94E-F2C3C0C21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26" y="2965495"/>
                    <a:ext cx="381000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BCF0F28-B507-8729-869B-00501E2AA9CA}"/>
                  </a:ext>
                </a:extLst>
              </p:cNvPr>
              <p:cNvCxnSpPr>
                <a:cxnSpLocks/>
                <a:stCxn id="64" idx="2"/>
                <a:endCxn id="5" idx="7"/>
              </p:cNvCxnSpPr>
              <p:nvPr/>
            </p:nvCxnSpPr>
            <p:spPr>
              <a:xfrm flipH="1">
                <a:off x="4915703" y="3488715"/>
                <a:ext cx="198923" cy="356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A444CE5-1BF0-2A2C-8BFA-58FAC652568B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800" y="434614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A444CE5-1BF0-2A2C-8BFA-58FAC65256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6800" y="4346145"/>
                    <a:ext cx="381000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1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66D48FD-C723-DB7E-06E3-F7E8537A8327}"/>
                  </a:ext>
                </a:extLst>
              </p:cNvPr>
              <p:cNvCxnSpPr>
                <a:cxnSpLocks/>
                <a:stCxn id="72" idx="2"/>
                <a:endCxn id="6" idx="7"/>
              </p:cNvCxnSpPr>
              <p:nvPr/>
            </p:nvCxnSpPr>
            <p:spPr>
              <a:xfrm flipH="1">
                <a:off x="4915703" y="4869365"/>
                <a:ext cx="151597" cy="327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7B2C2365-80EF-2AF5-FF0F-DED9087AF055}"/>
                    </a:ext>
                  </a:extLst>
                </p:cNvPr>
                <p:cNvSpPr/>
                <p:nvPr/>
              </p:nvSpPr>
              <p:spPr>
                <a:xfrm>
                  <a:off x="6496685" y="30480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7B2C2365-80EF-2AF5-FF0F-DED9087AF0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5" y="3048000"/>
                  <a:ext cx="762000" cy="762000"/>
                </a:xfrm>
                <a:prstGeom prst="ellipse">
                  <a:avLst/>
                </a:prstGeom>
                <a:blipFill>
                  <a:blip r:embed="rId15"/>
                  <a:stretch>
                    <a:fillRect l="-3968"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48A1FCF-C5F0-7C55-E648-E0EA8B7049ED}"/>
                    </a:ext>
                  </a:extLst>
                </p:cNvPr>
                <p:cNvSpPr/>
                <p:nvPr/>
              </p:nvSpPr>
              <p:spPr>
                <a:xfrm>
                  <a:off x="6477000" y="4346028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48A1FCF-C5F0-7C55-E648-E0EA8B704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4346028"/>
                  <a:ext cx="762000" cy="762000"/>
                </a:xfrm>
                <a:prstGeom prst="ellipse">
                  <a:avLst/>
                </a:prstGeom>
                <a:blipFill>
                  <a:blip r:embed="rId16"/>
                  <a:stretch>
                    <a:fillRect l="-3968"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919F91-97DC-9D66-BF3F-9A8BDCBD6B7D}"/>
                </a:ext>
              </a:extLst>
            </p:cNvPr>
            <p:cNvCxnSpPr>
              <a:cxnSpLocks/>
              <a:stCxn id="4" idx="6"/>
              <a:endCxn id="29" idx="2"/>
            </p:cNvCxnSpPr>
            <p:nvPr/>
          </p:nvCxnSpPr>
          <p:spPr>
            <a:xfrm>
              <a:off x="5027295" y="2763500"/>
              <a:ext cx="1449705" cy="196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20213-9BB3-20A4-3D22-984E0944ADFF}"/>
                </a:ext>
              </a:extLst>
            </p:cNvPr>
            <p:cNvCxnSpPr>
              <a:cxnSpLocks/>
              <a:stCxn id="5" idx="6"/>
              <a:endCxn id="29" idx="2"/>
            </p:cNvCxnSpPr>
            <p:nvPr/>
          </p:nvCxnSpPr>
          <p:spPr>
            <a:xfrm>
              <a:off x="5027295" y="4114760"/>
              <a:ext cx="1449705" cy="61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411B66A-77DB-549D-8F04-408A1BBBAD37}"/>
                </a:ext>
              </a:extLst>
            </p:cNvPr>
            <p:cNvCxnSpPr>
              <a:cxnSpLocks/>
              <a:stCxn id="6" idx="6"/>
              <a:endCxn id="29" idx="2"/>
            </p:cNvCxnSpPr>
            <p:nvPr/>
          </p:nvCxnSpPr>
          <p:spPr>
            <a:xfrm flipV="1">
              <a:off x="5027295" y="4727028"/>
              <a:ext cx="1449705" cy="73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BC3F31-5943-4B2D-3B77-6EBA81E3BA25}"/>
                </a:ext>
              </a:extLst>
            </p:cNvPr>
            <p:cNvCxnSpPr>
              <a:cxnSpLocks/>
              <a:stCxn id="3" idx="6"/>
              <a:endCxn id="16" idx="1"/>
            </p:cNvCxnSpPr>
            <p:nvPr/>
          </p:nvCxnSpPr>
          <p:spPr>
            <a:xfrm flipV="1">
              <a:off x="7258685" y="3425016"/>
              <a:ext cx="828675" cy="3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A9B6C56-D4E4-4FC0-35E3-92EC651DDDC5}"/>
                    </a:ext>
                  </a:extLst>
                </p:cNvPr>
                <p:cNvSpPr txBox="1"/>
                <p:nvPr/>
              </p:nvSpPr>
              <p:spPr>
                <a:xfrm>
                  <a:off x="8077200" y="446541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A9B6C56-D4E4-4FC0-35E3-92EC651DD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4465418"/>
                  <a:ext cx="381000" cy="523220"/>
                </a:xfrm>
                <a:prstGeom prst="rect">
                  <a:avLst/>
                </a:prstGeom>
                <a:blipFill>
                  <a:blip r:embed="rId17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6FC27E-9438-7091-CEE3-BC725E213AE7}"/>
                </a:ext>
              </a:extLst>
            </p:cNvPr>
            <p:cNvCxnSpPr>
              <a:cxnSpLocks/>
              <a:stCxn id="29" idx="6"/>
              <a:endCxn id="93" idx="1"/>
            </p:cNvCxnSpPr>
            <p:nvPr/>
          </p:nvCxnSpPr>
          <p:spPr>
            <a:xfrm>
              <a:off x="7239000" y="4727028"/>
              <a:ext cx="838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7AD2B32-C905-38AB-DB6C-4F3343CB11C7}"/>
                    </a:ext>
                  </a:extLst>
                </p:cNvPr>
                <p:cNvSpPr txBox="1"/>
                <p:nvPr/>
              </p:nvSpPr>
              <p:spPr>
                <a:xfrm rot="1416549">
                  <a:off x="5689726" y="2680742"/>
                  <a:ext cx="73412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7AD2B32-C905-38AB-DB6C-4F3343CB1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6549">
                  <a:off x="5689726" y="2680742"/>
                  <a:ext cx="734124" cy="54213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BBC271-A6B3-3032-B093-873F843B545B}"/>
                    </a:ext>
                  </a:extLst>
                </p:cNvPr>
                <p:cNvSpPr txBox="1"/>
                <p:nvPr/>
              </p:nvSpPr>
              <p:spPr>
                <a:xfrm rot="19923806">
                  <a:off x="5549094" y="3182211"/>
                  <a:ext cx="77672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BBC271-A6B3-3032-B093-873F843B5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23806">
                  <a:off x="5549094" y="3182211"/>
                  <a:ext cx="776724" cy="5421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19AC9E7-76C5-4ADE-DAD6-7925F397960F}"/>
                    </a:ext>
                  </a:extLst>
                </p:cNvPr>
                <p:cNvSpPr txBox="1"/>
                <p:nvPr/>
              </p:nvSpPr>
              <p:spPr>
                <a:xfrm rot="17275570">
                  <a:off x="6054100" y="3798122"/>
                  <a:ext cx="381000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19AC9E7-76C5-4ADE-DAD6-7925F3979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275570">
                  <a:off x="6054100" y="3798122"/>
                  <a:ext cx="381000" cy="542136"/>
                </a:xfrm>
                <a:prstGeom prst="rect">
                  <a:avLst/>
                </a:prstGeom>
                <a:blipFill>
                  <a:blip r:embed="rId20"/>
                  <a:stretch>
                    <a:fillRect t="-32955" r="-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BA530D0-AB99-7A2B-3400-AF0BDCF39BF7}"/>
                    </a:ext>
                  </a:extLst>
                </p:cNvPr>
                <p:cNvSpPr txBox="1"/>
                <p:nvPr/>
              </p:nvSpPr>
              <p:spPr>
                <a:xfrm>
                  <a:off x="7056609" y="232274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BA530D0-AB99-7A2B-3400-AF0BDCF39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609" y="2322745"/>
                  <a:ext cx="381000" cy="523220"/>
                </a:xfrm>
                <a:prstGeom prst="rect">
                  <a:avLst/>
                </a:prstGeom>
                <a:blipFill>
                  <a:blip r:embed="rId21"/>
                  <a:stretch>
                    <a:fillRect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0A0FA15-5DB0-104B-C1A0-4653897BDF66}"/>
                </a:ext>
              </a:extLst>
            </p:cNvPr>
            <p:cNvCxnSpPr>
              <a:cxnSpLocks/>
              <a:stCxn id="109" idx="2"/>
              <a:endCxn id="3" idx="7"/>
            </p:cNvCxnSpPr>
            <p:nvPr/>
          </p:nvCxnSpPr>
          <p:spPr>
            <a:xfrm flipH="1">
              <a:off x="7147093" y="2845965"/>
              <a:ext cx="100016" cy="31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0F42CE0-A59C-DCC6-E07E-E320F28F40F4}"/>
                    </a:ext>
                  </a:extLst>
                </p:cNvPr>
                <p:cNvSpPr txBox="1"/>
                <p:nvPr/>
              </p:nvSpPr>
              <p:spPr>
                <a:xfrm>
                  <a:off x="7062490" y="365116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0F42CE0-A59C-DCC6-E07E-E320F28F4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490" y="3651168"/>
                  <a:ext cx="381000" cy="523220"/>
                </a:xfrm>
                <a:prstGeom prst="rect">
                  <a:avLst/>
                </a:prstGeom>
                <a:blipFill>
                  <a:blip r:embed="rId22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218CAA5-AFC6-5879-12DC-7F3D34862E1D}"/>
                </a:ext>
              </a:extLst>
            </p:cNvPr>
            <p:cNvCxnSpPr>
              <a:cxnSpLocks/>
              <a:stCxn id="112" idx="2"/>
              <a:endCxn id="29" idx="7"/>
            </p:cNvCxnSpPr>
            <p:nvPr/>
          </p:nvCxnSpPr>
          <p:spPr>
            <a:xfrm flipH="1">
              <a:off x="7127408" y="4174388"/>
              <a:ext cx="125582" cy="283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FE646F-867F-3FCD-B9C6-3C38F8B077CD}"/>
                  </a:ext>
                </a:extLst>
              </p:cNvPr>
              <p:cNvSpPr txBox="1"/>
              <p:nvPr/>
            </p:nvSpPr>
            <p:spPr>
              <a:xfrm>
                <a:off x="2725421" y="5320017"/>
                <a:ext cx="1293494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(10×3)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FE646F-867F-3FCD-B9C6-3C38F8B0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421" y="5320017"/>
                <a:ext cx="1293494" cy="362279"/>
              </a:xfrm>
              <a:prstGeom prst="rect">
                <a:avLst/>
              </a:prstGeom>
              <a:blipFill>
                <a:blip r:embed="rId2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B436C6-B89D-31BA-2C9D-048360A21409}"/>
                  </a:ext>
                </a:extLst>
              </p:cNvPr>
              <p:cNvSpPr txBox="1"/>
              <p:nvPr/>
            </p:nvSpPr>
            <p:spPr>
              <a:xfrm>
                <a:off x="4487054" y="5320017"/>
                <a:ext cx="1608946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(3×3)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B436C6-B89D-31BA-2C9D-048360A2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054" y="5320017"/>
                <a:ext cx="1608946" cy="632224"/>
              </a:xfrm>
              <a:prstGeom prst="rect">
                <a:avLst/>
              </a:prstGeom>
              <a:blipFill>
                <a:blip r:embed="rId24"/>
                <a:stretch>
                  <a:fillRect b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CB0329-96DF-36E7-299C-2D5C0104E8DF}"/>
                  </a:ext>
                </a:extLst>
              </p:cNvPr>
              <p:cNvSpPr txBox="1"/>
              <p:nvPr/>
            </p:nvSpPr>
            <p:spPr>
              <a:xfrm>
                <a:off x="6766462" y="5320017"/>
                <a:ext cx="1608946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(1×2)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CB0329-96DF-36E7-299C-2D5C0104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62" y="5320017"/>
                <a:ext cx="1608946" cy="632224"/>
              </a:xfrm>
              <a:prstGeom prst="rect">
                <a:avLst/>
              </a:prstGeom>
              <a:blipFill>
                <a:blip r:embed="rId25"/>
                <a:stretch>
                  <a:fillRect l="-379" b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F17C56-B4A6-F902-419B-7B57BF8A5749}"/>
                  </a:ext>
                </a:extLst>
              </p:cNvPr>
              <p:cNvSpPr txBox="1"/>
              <p:nvPr/>
            </p:nvSpPr>
            <p:spPr>
              <a:xfrm>
                <a:off x="8587740" y="5273850"/>
                <a:ext cx="694546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(10×2)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F17C56-B4A6-F902-419B-7B57BF8A5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40" y="5273850"/>
                <a:ext cx="694546" cy="362279"/>
              </a:xfrm>
              <a:prstGeom prst="rect">
                <a:avLst/>
              </a:prstGeom>
              <a:blipFill>
                <a:blip r:embed="rId26"/>
                <a:stretch>
                  <a:fillRect r="-114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6EA317-6A8B-5206-12AD-9D4614327C84}"/>
                  </a:ext>
                </a:extLst>
              </p:cNvPr>
              <p:cNvSpPr txBox="1"/>
              <p:nvPr/>
            </p:nvSpPr>
            <p:spPr>
              <a:xfrm>
                <a:off x="2380615" y="6163264"/>
                <a:ext cx="6191885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6EA317-6A8B-5206-12AD-9D461432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15" y="6163264"/>
                <a:ext cx="6191885" cy="534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002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A73-93B5-06AE-691C-053616B3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Feedforward Neural Network Desing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FE646F-867F-3FCD-B9C6-3C38F8B077CD}"/>
                  </a:ext>
                </a:extLst>
              </p:cNvPr>
              <p:cNvSpPr txBox="1"/>
              <p:nvPr/>
            </p:nvSpPr>
            <p:spPr>
              <a:xfrm>
                <a:off x="1669185" y="5339411"/>
                <a:ext cx="1293494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(10×3)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FE646F-867F-3FCD-B9C6-3C38F8B0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85" y="5339411"/>
                <a:ext cx="1293494" cy="362279"/>
              </a:xfrm>
              <a:prstGeom prst="rect">
                <a:avLst/>
              </a:prstGeom>
              <a:blipFill>
                <a:blip r:embed="rId2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B436C6-B89D-31BA-2C9D-048360A21409}"/>
                  </a:ext>
                </a:extLst>
              </p:cNvPr>
              <p:cNvSpPr txBox="1"/>
              <p:nvPr/>
            </p:nvSpPr>
            <p:spPr>
              <a:xfrm>
                <a:off x="3430818" y="5339411"/>
                <a:ext cx="1608946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(3×3)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B436C6-B89D-31BA-2C9D-048360A2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18" y="5339411"/>
                <a:ext cx="1608946" cy="632224"/>
              </a:xfrm>
              <a:prstGeom prst="rect">
                <a:avLst/>
              </a:prstGeom>
              <a:blipFill>
                <a:blip r:embed="rId3"/>
                <a:stretch>
                  <a:fillRect l="-379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CB0329-96DF-36E7-299C-2D5C0104E8DF}"/>
                  </a:ext>
                </a:extLst>
              </p:cNvPr>
              <p:cNvSpPr txBox="1"/>
              <p:nvPr/>
            </p:nvSpPr>
            <p:spPr>
              <a:xfrm>
                <a:off x="5710226" y="5339411"/>
                <a:ext cx="1608946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(2×3)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(1×2)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CB0329-96DF-36E7-299C-2D5C0104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6" y="5339411"/>
                <a:ext cx="1608946" cy="632224"/>
              </a:xfrm>
              <a:prstGeom prst="rect">
                <a:avLst/>
              </a:prstGeom>
              <a:blipFill>
                <a:blip r:embed="rId4"/>
                <a:stretch>
                  <a:fillRect l="-379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F17C56-B4A6-F902-419B-7B57BF8A5749}"/>
                  </a:ext>
                </a:extLst>
              </p:cNvPr>
              <p:cNvSpPr txBox="1"/>
              <p:nvPr/>
            </p:nvSpPr>
            <p:spPr>
              <a:xfrm>
                <a:off x="9286492" y="5339411"/>
                <a:ext cx="694546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(10×1)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F17C56-B4A6-F902-419B-7B57BF8A5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92" y="5339411"/>
                <a:ext cx="694546" cy="362279"/>
              </a:xfrm>
              <a:prstGeom prst="rect">
                <a:avLst/>
              </a:prstGeom>
              <a:blipFill>
                <a:blip r:embed="rId5"/>
                <a:stretch>
                  <a:fillRect r="-12281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6EA317-6A8B-5206-12AD-9D4614327C84}"/>
                  </a:ext>
                </a:extLst>
              </p:cNvPr>
              <p:cNvSpPr txBox="1"/>
              <p:nvPr/>
            </p:nvSpPr>
            <p:spPr>
              <a:xfrm>
                <a:off x="2380615" y="6163264"/>
                <a:ext cx="8287385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6EA317-6A8B-5206-12AD-9D461432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15" y="6163264"/>
                <a:ext cx="8287385" cy="534762"/>
              </a:xfrm>
              <a:prstGeom prst="rect">
                <a:avLst/>
              </a:prstGeom>
              <a:blipFill>
                <a:blip r:embed="rId6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25ED9F5-9120-831D-BB62-2E3E60133609}"/>
              </a:ext>
            </a:extLst>
          </p:cNvPr>
          <p:cNvGrpSpPr/>
          <p:nvPr/>
        </p:nvGrpSpPr>
        <p:grpSpPr>
          <a:xfrm>
            <a:off x="1828800" y="1066795"/>
            <a:ext cx="7995465" cy="4218841"/>
            <a:chOff x="1828800" y="1066795"/>
            <a:chExt cx="7995465" cy="421884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FDAC98-01FF-49CF-17C8-08BA7CCC44F1}"/>
                </a:ext>
              </a:extLst>
            </p:cNvPr>
            <p:cNvGrpSpPr/>
            <p:nvPr/>
          </p:nvGrpSpPr>
          <p:grpSpPr>
            <a:xfrm>
              <a:off x="1828800" y="1066795"/>
              <a:ext cx="7995465" cy="4218841"/>
              <a:chOff x="2590800" y="1628179"/>
              <a:chExt cx="7995465" cy="4218841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2C1E5DB-5FB3-0ED5-86D1-FF748439D155}"/>
                  </a:ext>
                </a:extLst>
              </p:cNvPr>
              <p:cNvGrpSpPr/>
              <p:nvPr/>
            </p:nvGrpSpPr>
            <p:grpSpPr>
              <a:xfrm>
                <a:off x="2590800" y="1628179"/>
                <a:ext cx="7995465" cy="4218841"/>
                <a:chOff x="2590800" y="1628179"/>
                <a:chExt cx="7995465" cy="421884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1B21C40D-EE07-ABB3-AF15-A3674125746D}"/>
                    </a:ext>
                  </a:extLst>
                </p:cNvPr>
                <p:cNvGrpSpPr/>
                <p:nvPr/>
              </p:nvGrpSpPr>
              <p:grpSpPr>
                <a:xfrm>
                  <a:off x="2590800" y="1628179"/>
                  <a:ext cx="7995465" cy="4218841"/>
                  <a:chOff x="3430905" y="1912679"/>
                  <a:chExt cx="7995465" cy="421884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Oval 3">
                        <a:extLst>
                          <a:ext uri="{FF2B5EF4-FFF2-40B4-BE49-F238E27FC236}">
                            <a16:creationId xmlns:a16="http://schemas.microsoft.com/office/drawing/2014/main" id="{6BA6B204-6F4C-124F-A7B6-1A5DD2863D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5400" y="2667000"/>
                        <a:ext cx="762000" cy="762000"/>
                      </a:xfrm>
                      <a:prstGeom prst="ellipse">
                        <a:avLst/>
                      </a:prstGeom>
                      <a:ln w="3175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Oval 3">
                        <a:extLst>
                          <a:ext uri="{FF2B5EF4-FFF2-40B4-BE49-F238E27FC236}">
                            <a16:creationId xmlns:a16="http://schemas.microsoft.com/office/drawing/2014/main" id="{6BA6B204-6F4C-124F-A7B6-1A5DD2863DD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05400" y="2667000"/>
                        <a:ext cx="762000" cy="7620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l="-3175"/>
                        </a:stretch>
                      </a:blipFill>
                      <a:ln w="31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89202814-6A66-E99F-0392-581DE77B0E66}"/>
                      </a:ext>
                    </a:extLst>
                  </p:cNvPr>
                  <p:cNvCxnSpPr>
                    <a:cxnSpLocks/>
                    <a:stCxn id="13" idx="3"/>
                    <a:endCxn id="4" idx="2"/>
                  </p:cNvCxnSpPr>
                  <p:nvPr/>
                </p:nvCxnSpPr>
                <p:spPr>
                  <a:xfrm>
                    <a:off x="3792220" y="3045448"/>
                    <a:ext cx="1313180" cy="25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8BCA6392-E320-BBCA-1CB4-5D4005A5A73B}"/>
                      </a:ext>
                    </a:extLst>
                  </p:cNvPr>
                  <p:cNvCxnSpPr>
                    <a:cxnSpLocks/>
                    <a:stCxn id="4" idx="6"/>
                    <a:endCxn id="3" idx="2"/>
                  </p:cNvCxnSpPr>
                  <p:nvPr/>
                </p:nvCxnSpPr>
                <p:spPr>
                  <a:xfrm>
                    <a:off x="5867400" y="3048000"/>
                    <a:ext cx="1469390" cy="6655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1BCD5B61-EF63-4097-665E-642FA299DA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30905" y="2783838"/>
                        <a:ext cx="361315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1BCD5B61-EF63-4097-665E-642FA299DA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30905" y="2783838"/>
                        <a:ext cx="361315" cy="52322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1355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AC111A3-EFEE-8547-EB5B-8E5F5636A0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45370" y="4041927"/>
                        <a:ext cx="381000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AC111A3-EFEE-8547-EB5B-8E5F5636A05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045370" y="4041927"/>
                        <a:ext cx="381000" cy="52322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634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D9A48F56-AD2C-3278-FEDD-4C3E3D61FC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73220" y="2569856"/>
                        <a:ext cx="381000" cy="542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D9A48F56-AD2C-3278-FEDD-4C3E3D61FC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173220" y="2569856"/>
                        <a:ext cx="381000" cy="54213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r="-806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0FF88FB5-2DEB-AF51-79B2-7716544D8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55808" y="1912679"/>
                        <a:ext cx="381000" cy="542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0FF88FB5-2DEB-AF51-79B2-7716544D843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5808" y="1912679"/>
                        <a:ext cx="381000" cy="542136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5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D748462E-6A5F-872A-EC0C-3C1161726087}"/>
                      </a:ext>
                    </a:extLst>
                  </p:cNvPr>
                  <p:cNvCxnSpPr>
                    <a:cxnSpLocks/>
                    <a:stCxn id="18" idx="2"/>
                    <a:endCxn id="4" idx="7"/>
                  </p:cNvCxnSpPr>
                  <p:nvPr/>
                </p:nvCxnSpPr>
                <p:spPr>
                  <a:xfrm flipH="1">
                    <a:off x="5755808" y="2454815"/>
                    <a:ext cx="190500" cy="32377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TextBox 7">
                        <a:extLst>
                          <a:ext uri="{FF2B5EF4-FFF2-40B4-BE49-F238E27FC236}">
                            <a16:creationId xmlns:a16="http://schemas.microsoft.com/office/drawing/2014/main" id="{EA651A94-2DD2-26BB-14EE-179E2823F4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30905" y="4137650"/>
                        <a:ext cx="381000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8" name="TextBox 7">
                        <a:extLst>
                          <a:ext uri="{FF2B5EF4-FFF2-40B4-BE49-F238E27FC236}">
                            <a16:creationId xmlns:a16="http://schemas.microsoft.com/office/drawing/2014/main" id="{EA651A94-2DD2-26BB-14EE-179E2823F42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30905" y="4137650"/>
                        <a:ext cx="381000" cy="52322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r="-47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E3A6141E-275B-D546-A603-4FFB60A279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30905" y="5488911"/>
                        <a:ext cx="381000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E3A6141E-275B-D546-A603-4FFB60A2799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30905" y="5488911"/>
                        <a:ext cx="381000" cy="523220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47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5711AC7D-8C3D-FD71-0FA6-21036A2483C4}"/>
                      </a:ext>
                    </a:extLst>
                  </p:cNvPr>
                  <p:cNvCxnSpPr>
                    <a:cxnSpLocks/>
                    <a:stCxn id="8" idx="3"/>
                    <a:endCxn id="4" idx="2"/>
                  </p:cNvCxnSpPr>
                  <p:nvPr/>
                </p:nvCxnSpPr>
                <p:spPr>
                  <a:xfrm flipV="1">
                    <a:off x="3811905" y="3048000"/>
                    <a:ext cx="1293495" cy="13512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9B9CE91B-C9A7-4BA7-06FA-8621C657CBC9}"/>
                      </a:ext>
                    </a:extLst>
                  </p:cNvPr>
                  <p:cNvCxnSpPr>
                    <a:cxnSpLocks/>
                    <a:stCxn id="10" idx="3"/>
                    <a:endCxn id="4" idx="2"/>
                  </p:cNvCxnSpPr>
                  <p:nvPr/>
                </p:nvCxnSpPr>
                <p:spPr>
                  <a:xfrm flipV="1">
                    <a:off x="3811905" y="3048000"/>
                    <a:ext cx="1293495" cy="27025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38E9ABA9-363E-7B95-A339-C79F3CF4B39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739179">
                        <a:off x="4187436" y="3219372"/>
                        <a:ext cx="381000" cy="542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38E9ABA9-363E-7B95-A339-C79F3CF4B3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8739179">
                        <a:off x="4187436" y="3219372"/>
                        <a:ext cx="381000" cy="542136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2110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BD85D078-74AC-12E3-F9F1-7C820868D07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7275570">
                        <a:off x="4680264" y="3595475"/>
                        <a:ext cx="381000" cy="542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BD85D078-74AC-12E3-F9F1-7C820868D07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7275570">
                        <a:off x="4680264" y="3595475"/>
                        <a:ext cx="381000" cy="542136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t="-33333" r="-19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Oval 4">
                        <a:extLst>
                          <a:ext uri="{FF2B5EF4-FFF2-40B4-BE49-F238E27FC236}">
                            <a16:creationId xmlns:a16="http://schemas.microsoft.com/office/drawing/2014/main" id="{20C51B93-82FE-0452-5F32-524F5E899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5400" y="4018260"/>
                        <a:ext cx="762000" cy="762000"/>
                      </a:xfrm>
                      <a:prstGeom prst="ellipse">
                        <a:avLst/>
                      </a:prstGeom>
                      <a:ln w="3175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" name="Oval 4">
                        <a:extLst>
                          <a:ext uri="{FF2B5EF4-FFF2-40B4-BE49-F238E27FC236}">
                            <a16:creationId xmlns:a16="http://schemas.microsoft.com/office/drawing/2014/main" id="{20C51B93-82FE-0452-5F32-524F5E899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05400" y="4018260"/>
                        <a:ext cx="762000" cy="762000"/>
                      </a:xfrm>
                      <a:prstGeom prst="ellipse">
                        <a:avLst/>
                      </a:prstGeom>
                      <a:blipFill>
                        <a:blip r:embed="rId16"/>
                        <a:stretch>
                          <a:fillRect l="-3175"/>
                        </a:stretch>
                      </a:blipFill>
                      <a:ln w="31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" name="Oval 5">
                        <a:extLst>
                          <a:ext uri="{FF2B5EF4-FFF2-40B4-BE49-F238E27FC236}">
                            <a16:creationId xmlns:a16="http://schemas.microsoft.com/office/drawing/2014/main" id="{D9FF2E8A-C5B0-2167-4B59-8D90ABC725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5400" y="5369520"/>
                        <a:ext cx="762000" cy="762000"/>
                      </a:xfrm>
                      <a:prstGeom prst="ellipse">
                        <a:avLst/>
                      </a:prstGeom>
                      <a:ln w="3175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6" name="Oval 5">
                        <a:extLst>
                          <a:ext uri="{FF2B5EF4-FFF2-40B4-BE49-F238E27FC236}">
                            <a16:creationId xmlns:a16="http://schemas.microsoft.com/office/drawing/2014/main" id="{D9FF2E8A-C5B0-2167-4B59-8D90ABC7250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05400" y="5369520"/>
                        <a:ext cx="762000" cy="762000"/>
                      </a:xfrm>
                      <a:prstGeom prst="ellipse">
                        <a:avLst/>
                      </a:prstGeom>
                      <a:blipFill>
                        <a:blip r:embed="rId17"/>
                        <a:stretch>
                          <a:fillRect l="-3175"/>
                        </a:stretch>
                      </a:blipFill>
                      <a:ln w="3175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D147277-BB89-C456-8D1D-40767BF4DE6B}"/>
                      </a:ext>
                    </a:extLst>
                  </p:cNvPr>
                  <p:cNvCxnSpPr>
                    <a:cxnSpLocks/>
                    <a:stCxn id="13" idx="3"/>
                    <a:endCxn id="5" idx="2"/>
                  </p:cNvCxnSpPr>
                  <p:nvPr/>
                </p:nvCxnSpPr>
                <p:spPr>
                  <a:xfrm>
                    <a:off x="3792220" y="3045448"/>
                    <a:ext cx="1313180" cy="13538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0A345F15-A0EA-594A-1AAF-44A7012C95D7}"/>
                      </a:ext>
                    </a:extLst>
                  </p:cNvPr>
                  <p:cNvCxnSpPr>
                    <a:cxnSpLocks/>
                    <a:stCxn id="8" idx="3"/>
                    <a:endCxn id="6" idx="2"/>
                  </p:cNvCxnSpPr>
                  <p:nvPr/>
                </p:nvCxnSpPr>
                <p:spPr>
                  <a:xfrm>
                    <a:off x="3811905" y="4399260"/>
                    <a:ext cx="1293495" cy="13512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0F297BE2-D448-4239-C0F8-BA9BC951A367}"/>
                      </a:ext>
                    </a:extLst>
                  </p:cNvPr>
                  <p:cNvCxnSpPr>
                    <a:cxnSpLocks/>
                    <a:stCxn id="10" idx="3"/>
                    <a:endCxn id="6" idx="2"/>
                  </p:cNvCxnSpPr>
                  <p:nvPr/>
                </p:nvCxnSpPr>
                <p:spPr>
                  <a:xfrm flipV="1">
                    <a:off x="3811905" y="5750520"/>
                    <a:ext cx="1293495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6D2A044F-06A0-B9F0-ACD8-2B5060ACA696}"/>
                      </a:ext>
                    </a:extLst>
                  </p:cNvPr>
                  <p:cNvCxnSpPr>
                    <a:cxnSpLocks/>
                    <a:stCxn id="8" idx="3"/>
                    <a:endCxn id="5" idx="2"/>
                  </p:cNvCxnSpPr>
                  <p:nvPr/>
                </p:nvCxnSpPr>
                <p:spPr>
                  <a:xfrm>
                    <a:off x="3811905" y="4399260"/>
                    <a:ext cx="129349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D1C635FF-705F-2481-45C5-E5FEA8FBA82B}"/>
                      </a:ext>
                    </a:extLst>
                  </p:cNvPr>
                  <p:cNvCxnSpPr>
                    <a:cxnSpLocks/>
                    <a:stCxn id="13" idx="3"/>
                    <a:endCxn id="6" idx="2"/>
                  </p:cNvCxnSpPr>
                  <p:nvPr/>
                </p:nvCxnSpPr>
                <p:spPr>
                  <a:xfrm>
                    <a:off x="3792220" y="3045448"/>
                    <a:ext cx="1313180" cy="27050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0B36DC45-BFBB-48BB-591D-3B96FF4FBF0E}"/>
                      </a:ext>
                    </a:extLst>
                  </p:cNvPr>
                  <p:cNvCxnSpPr>
                    <a:cxnSpLocks/>
                    <a:stCxn id="10" idx="3"/>
                    <a:endCxn id="5" idx="2"/>
                  </p:cNvCxnSpPr>
                  <p:nvPr/>
                </p:nvCxnSpPr>
                <p:spPr>
                  <a:xfrm flipV="1">
                    <a:off x="3811905" y="4399260"/>
                    <a:ext cx="1293495" cy="13512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E102B166-3736-0270-8F70-489F9D9D1B4A}"/>
                      </a:ext>
                    </a:extLst>
                  </p:cNvPr>
                  <p:cNvCxnSpPr>
                    <a:cxnSpLocks/>
                    <a:stCxn id="5" idx="6"/>
                    <a:endCxn id="3" idx="2"/>
                  </p:cNvCxnSpPr>
                  <p:nvPr/>
                </p:nvCxnSpPr>
                <p:spPr>
                  <a:xfrm flipV="1">
                    <a:off x="5867400" y="3713500"/>
                    <a:ext cx="1469390" cy="6857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8DA1E1B8-5562-1BA4-1C47-40FDD2DC76F5}"/>
                      </a:ext>
                    </a:extLst>
                  </p:cNvPr>
                  <p:cNvCxnSpPr>
                    <a:cxnSpLocks/>
                    <a:stCxn id="6" idx="6"/>
                    <a:endCxn id="3" idx="2"/>
                  </p:cNvCxnSpPr>
                  <p:nvPr/>
                </p:nvCxnSpPr>
                <p:spPr>
                  <a:xfrm flipV="1">
                    <a:off x="5867400" y="3713500"/>
                    <a:ext cx="1469390" cy="203702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1DC532D-167A-9635-D94E-F2C3C0C219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26" y="2965495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1DC532D-167A-9635-D94E-F2C3C0C219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26" y="2965495"/>
                      <a:ext cx="381000" cy="542136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580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ABCF0F28-B507-8729-869B-00501E2AA9CA}"/>
                    </a:ext>
                  </a:extLst>
                </p:cNvPr>
                <p:cNvCxnSpPr>
                  <a:cxnSpLocks/>
                  <a:stCxn id="64" idx="2"/>
                  <a:endCxn id="5" idx="7"/>
                </p:cNvCxnSpPr>
                <p:nvPr/>
              </p:nvCxnSpPr>
              <p:spPr>
                <a:xfrm flipH="1">
                  <a:off x="4915703" y="3507631"/>
                  <a:ext cx="198923" cy="3377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EA444CE5-1BF0-2A2C-8BFA-58FAC65256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6800" y="4346145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EA444CE5-1BF0-2A2C-8BFA-58FAC65256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6800" y="4346145"/>
                      <a:ext cx="381000" cy="54213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5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B66D48FD-C723-DB7E-06E3-F7E8537A8327}"/>
                    </a:ext>
                  </a:extLst>
                </p:cNvPr>
                <p:cNvCxnSpPr>
                  <a:cxnSpLocks/>
                  <a:stCxn id="72" idx="2"/>
                  <a:endCxn id="6" idx="7"/>
                </p:cNvCxnSpPr>
                <p:nvPr/>
              </p:nvCxnSpPr>
              <p:spPr>
                <a:xfrm flipH="1">
                  <a:off x="4915703" y="4888281"/>
                  <a:ext cx="151597" cy="3083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Oval 2">
                    <a:extLst>
                      <a:ext uri="{FF2B5EF4-FFF2-40B4-BE49-F238E27FC236}">
                        <a16:creationId xmlns:a16="http://schemas.microsoft.com/office/drawing/2014/main" id="{7B2C2365-80EF-2AF5-FF0F-DED9087AF055}"/>
                      </a:ext>
                    </a:extLst>
                  </p:cNvPr>
                  <p:cNvSpPr/>
                  <p:nvPr/>
                </p:nvSpPr>
                <p:spPr>
                  <a:xfrm>
                    <a:off x="6496685" y="30480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" name="Oval 2">
                    <a:extLst>
                      <a:ext uri="{FF2B5EF4-FFF2-40B4-BE49-F238E27FC236}">
                        <a16:creationId xmlns:a16="http://schemas.microsoft.com/office/drawing/2014/main" id="{7B2C2365-80EF-2AF5-FF0F-DED9087AF0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6685" y="3048000"/>
                    <a:ext cx="762000" cy="76200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 l="-3968"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848A1FCF-C5F0-7C55-E648-E0EA8B7049ED}"/>
                      </a:ext>
                    </a:extLst>
                  </p:cNvPr>
                  <p:cNvSpPr/>
                  <p:nvPr/>
                </p:nvSpPr>
                <p:spPr>
                  <a:xfrm>
                    <a:off x="6477000" y="4346028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848A1FCF-C5F0-7C55-E648-E0EA8B704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000" y="4346028"/>
                    <a:ext cx="762000" cy="76200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 l="-3968"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B919F91-97DC-9D66-BF3F-9A8BDCBD6B7D}"/>
                  </a:ext>
                </a:extLst>
              </p:cNvPr>
              <p:cNvCxnSpPr>
                <a:cxnSpLocks/>
                <a:stCxn id="4" idx="6"/>
                <a:endCxn id="29" idx="2"/>
              </p:cNvCxnSpPr>
              <p:nvPr/>
            </p:nvCxnSpPr>
            <p:spPr>
              <a:xfrm>
                <a:off x="5027295" y="2763500"/>
                <a:ext cx="1449705" cy="19635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ED20213-9BB3-20A4-3D22-984E0944ADFF}"/>
                  </a:ext>
                </a:extLst>
              </p:cNvPr>
              <p:cNvCxnSpPr>
                <a:cxnSpLocks/>
                <a:stCxn id="5" idx="6"/>
                <a:endCxn id="29" idx="2"/>
              </p:cNvCxnSpPr>
              <p:nvPr/>
            </p:nvCxnSpPr>
            <p:spPr>
              <a:xfrm>
                <a:off x="5027295" y="4114760"/>
                <a:ext cx="1449705" cy="6122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411B66A-77DB-549D-8F04-408A1BBBAD37}"/>
                  </a:ext>
                </a:extLst>
              </p:cNvPr>
              <p:cNvCxnSpPr>
                <a:cxnSpLocks/>
                <a:stCxn id="6" idx="6"/>
                <a:endCxn id="29" idx="2"/>
              </p:cNvCxnSpPr>
              <p:nvPr/>
            </p:nvCxnSpPr>
            <p:spPr>
              <a:xfrm flipV="1">
                <a:off x="5027295" y="4727028"/>
                <a:ext cx="1449705" cy="73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BBC3F31-5943-4B2D-3B77-6EBA81E3BA25}"/>
                  </a:ext>
                </a:extLst>
              </p:cNvPr>
              <p:cNvCxnSpPr>
                <a:cxnSpLocks/>
                <a:stCxn id="3" idx="6"/>
                <a:endCxn id="22" idx="2"/>
              </p:cNvCxnSpPr>
              <p:nvPr/>
            </p:nvCxnSpPr>
            <p:spPr>
              <a:xfrm>
                <a:off x="7258685" y="3429000"/>
                <a:ext cx="1097370" cy="590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496FC27E-9438-7091-CEE3-BC725E213AE7}"/>
                  </a:ext>
                </a:extLst>
              </p:cNvPr>
              <p:cNvCxnSpPr>
                <a:cxnSpLocks/>
                <a:stCxn id="29" idx="6"/>
                <a:endCxn id="22" idx="2"/>
              </p:cNvCxnSpPr>
              <p:nvPr/>
            </p:nvCxnSpPr>
            <p:spPr>
              <a:xfrm flipV="1">
                <a:off x="7239000" y="4019037"/>
                <a:ext cx="1117055" cy="7079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7AD2B32-C905-38AB-DB6C-4F3343CB11C7}"/>
                      </a:ext>
                    </a:extLst>
                  </p:cNvPr>
                  <p:cNvSpPr txBox="1"/>
                  <p:nvPr/>
                </p:nvSpPr>
                <p:spPr>
                  <a:xfrm rot="1416549">
                    <a:off x="5689726" y="2680742"/>
                    <a:ext cx="734124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7AD2B32-C905-38AB-DB6C-4F3343CB11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16549">
                    <a:off x="5689726" y="2680742"/>
                    <a:ext cx="734124" cy="54213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FBBC271-A6B3-3032-B093-873F843B545B}"/>
                      </a:ext>
                    </a:extLst>
                  </p:cNvPr>
                  <p:cNvSpPr txBox="1"/>
                  <p:nvPr/>
                </p:nvSpPr>
                <p:spPr>
                  <a:xfrm rot="19923806">
                    <a:off x="5549094" y="3182211"/>
                    <a:ext cx="776724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FBBC271-A6B3-3032-B093-873F843B54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23806">
                    <a:off x="5549094" y="3182211"/>
                    <a:ext cx="776724" cy="54213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19AC9E7-76C5-4ADE-DAD6-7925F397960F}"/>
                      </a:ext>
                    </a:extLst>
                  </p:cNvPr>
                  <p:cNvSpPr txBox="1"/>
                  <p:nvPr/>
                </p:nvSpPr>
                <p:spPr>
                  <a:xfrm rot="17275570">
                    <a:off x="6054100" y="3798122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19AC9E7-76C5-4ADE-DAD6-7925F39796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275570">
                    <a:off x="6054100" y="3798122"/>
                    <a:ext cx="381000" cy="54213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t="-33333" r="-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BA530D0-AB99-7A2B-3400-AF0BDCF39BF7}"/>
                      </a:ext>
                    </a:extLst>
                  </p:cNvPr>
                  <p:cNvSpPr txBox="1"/>
                  <p:nvPr/>
                </p:nvSpPr>
                <p:spPr>
                  <a:xfrm>
                    <a:off x="7056609" y="2322745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2,0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BA530D0-AB99-7A2B-3400-AF0BDCF39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6609" y="2322745"/>
                    <a:ext cx="381000" cy="54213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5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C0A0FA15-5DB0-104B-C1A0-4653897BDF66}"/>
                  </a:ext>
                </a:extLst>
              </p:cNvPr>
              <p:cNvCxnSpPr>
                <a:cxnSpLocks/>
                <a:stCxn id="109" idx="2"/>
                <a:endCxn id="3" idx="7"/>
              </p:cNvCxnSpPr>
              <p:nvPr/>
            </p:nvCxnSpPr>
            <p:spPr>
              <a:xfrm flipH="1">
                <a:off x="7147093" y="2864881"/>
                <a:ext cx="100016" cy="2947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0F42CE0-A59C-DCC6-E07E-E320F28F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490" y="3651168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0F42CE0-A59C-DCC6-E07E-E320F28F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490" y="3651168"/>
                    <a:ext cx="381000" cy="54213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5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218CAA5-AFC6-5879-12DC-7F3D34862E1D}"/>
                  </a:ext>
                </a:extLst>
              </p:cNvPr>
              <p:cNvCxnSpPr>
                <a:cxnSpLocks/>
                <a:stCxn id="112" idx="2"/>
                <a:endCxn id="29" idx="7"/>
              </p:cNvCxnSpPr>
              <p:nvPr/>
            </p:nvCxnSpPr>
            <p:spPr>
              <a:xfrm flipH="1">
                <a:off x="7127408" y="4193304"/>
                <a:ext cx="125582" cy="264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CA8CD99-3851-2BD0-9AD3-7805DC72F855}"/>
                    </a:ext>
                  </a:extLst>
                </p:cNvPr>
                <p:cNvSpPr/>
                <p:nvPr/>
              </p:nvSpPr>
              <p:spPr>
                <a:xfrm>
                  <a:off x="7594055" y="3076653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CA8CD99-3851-2BD0-9AD3-7805DC72F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055" y="3076653"/>
                  <a:ext cx="762000" cy="762000"/>
                </a:xfrm>
                <a:prstGeom prst="ellipse">
                  <a:avLst/>
                </a:prstGeom>
                <a:blipFill>
                  <a:blip r:embed="rId27"/>
                  <a:stretch>
                    <a:fillRect l="-3968"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484427-B49A-5A97-8791-19CDB3338B15}"/>
                    </a:ext>
                  </a:extLst>
                </p:cNvPr>
                <p:cNvSpPr txBox="1"/>
                <p:nvPr/>
              </p:nvSpPr>
              <p:spPr>
                <a:xfrm>
                  <a:off x="8165555" y="2321199"/>
                  <a:ext cx="381000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484427-B49A-5A97-8791-19CDB3338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555" y="2321199"/>
                  <a:ext cx="381000" cy="542136"/>
                </a:xfrm>
                <a:prstGeom prst="rect">
                  <a:avLst/>
                </a:prstGeom>
                <a:blipFill>
                  <a:blip r:embed="rId28"/>
                  <a:stretch>
                    <a:fillRect r="-58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EB94A5-8CCB-2045-5D72-B57F56AE2B51}"/>
                </a:ext>
              </a:extLst>
            </p:cNvPr>
            <p:cNvCxnSpPr>
              <a:cxnSpLocks/>
              <a:stCxn id="28" idx="2"/>
              <a:endCxn id="22" idx="7"/>
            </p:cNvCxnSpPr>
            <p:nvPr/>
          </p:nvCxnSpPr>
          <p:spPr>
            <a:xfrm flipH="1">
              <a:off x="8244463" y="2863335"/>
              <a:ext cx="111592" cy="32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8D7719-CBC2-5201-D773-F83C512EE089}"/>
                </a:ext>
              </a:extLst>
            </p:cNvPr>
            <p:cNvCxnSpPr>
              <a:cxnSpLocks/>
              <a:stCxn id="22" idx="6"/>
              <a:endCxn id="16" idx="1"/>
            </p:cNvCxnSpPr>
            <p:nvPr/>
          </p:nvCxnSpPr>
          <p:spPr>
            <a:xfrm>
              <a:off x="8356055" y="3457653"/>
              <a:ext cx="10872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A19E6E-7A73-E248-7A9B-B9F656592C37}"/>
                  </a:ext>
                </a:extLst>
              </p:cNvPr>
              <p:cNvSpPr txBox="1"/>
              <p:nvPr/>
            </p:nvSpPr>
            <p:spPr>
              <a:xfrm>
                <a:off x="7439990" y="5339411"/>
                <a:ext cx="1608946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(1×2)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(1×1)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A19E6E-7A73-E248-7A9B-B9F656592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990" y="5339411"/>
                <a:ext cx="1608946" cy="632224"/>
              </a:xfrm>
              <a:prstGeom prst="rect">
                <a:avLst/>
              </a:prstGeom>
              <a:blipFill>
                <a:blip r:embed="rId29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50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75DEE75-E678-4B89-8B4F-B97E2919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IN" dirty="0"/>
              <a:t>Biological Inspirations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91C104A-28E8-4842-91D4-BA829D514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32" y="1193800"/>
            <a:ext cx="9913736" cy="5588000"/>
          </a:xfrm>
          <a:prstGeom prst="rect">
            <a:avLst/>
          </a:prstGeom>
          <a:noFill/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AF9661-AE78-4D1D-8F3D-118165E395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3491" b="12222"/>
          <a:stretch/>
        </p:blipFill>
        <p:spPr>
          <a:xfrm>
            <a:off x="1217444" y="3880800"/>
            <a:ext cx="411655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7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3257512" y="2590800"/>
            <a:ext cx="5429288" cy="3286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multi-layer feedforward neural network with ≥ 1 hidden layers.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847426"/>
              </p:ext>
            </p:extLst>
          </p:nvPr>
        </p:nvGraphicFramePr>
        <p:xfrm>
          <a:off x="3400446" y="3034474"/>
          <a:ext cx="5085014" cy="232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743360" imgH="2171880" progId="Word.Picture.8">
                  <p:embed/>
                </p:oleObj>
              </mc:Choice>
              <mc:Fallback>
                <p:oleObj name="Picture" r:id="rId2" imgW="4743360" imgH="2171880" progId="Word.Picture.8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46" y="3034474"/>
                        <a:ext cx="5085014" cy="2328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636314" y="2797322"/>
            <a:ext cx="2407412" cy="2712008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757579" y="2805874"/>
            <a:ext cx="847725" cy="2627257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7115165" y="2797323"/>
            <a:ext cx="913211" cy="2627257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693935" y="3123310"/>
            <a:ext cx="479822" cy="1652630"/>
            <a:chOff x="336" y="1104"/>
            <a:chExt cx="624" cy="1872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36" y="1104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36" y="1728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336" y="2352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336" y="2976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4371952" y="3090866"/>
            <a:ext cx="885825" cy="1652630"/>
            <a:chOff x="1056" y="1104"/>
            <a:chExt cx="1152" cy="1872"/>
          </a:xfrm>
        </p:grpSpPr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056" y="1104"/>
              <a:ext cx="1104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1056" y="1104"/>
              <a:ext cx="1104" cy="86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1056" y="1104"/>
              <a:ext cx="1152" cy="14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1104" y="1440"/>
              <a:ext cx="1056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1104" y="1728"/>
              <a:ext cx="1056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095" y="1758"/>
              <a:ext cx="1056" cy="86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1056" y="1488"/>
              <a:ext cx="1104" cy="86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1056" y="2064"/>
              <a:ext cx="1056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1056" y="2352"/>
              <a:ext cx="1056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V="1">
              <a:off x="1104" y="1536"/>
              <a:ext cx="1104" cy="14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1104" y="2160"/>
              <a:ext cx="1056" cy="8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1104" y="2736"/>
              <a:ext cx="1008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5472091" y="5019693"/>
            <a:ext cx="738187" cy="45719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>
            <a:off x="6571675" y="4999693"/>
            <a:ext cx="701278" cy="45719"/>
          </a:xfrm>
          <a:prstGeom prst="line">
            <a:avLst/>
          </a:prstGeom>
          <a:noFill/>
          <a:ln w="76200">
            <a:solidFill>
              <a:srgbClr val="0000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32"/>
          <p:cNvSpPr>
            <a:spLocks noChangeShapeType="1"/>
          </p:cNvSpPr>
          <p:nvPr/>
        </p:nvSpPr>
        <p:spPr bwMode="auto">
          <a:xfrm>
            <a:off x="4408860" y="4999693"/>
            <a:ext cx="623934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>
            <a:off x="7894910" y="5045412"/>
            <a:ext cx="590550" cy="45719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Roles of Layers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5588000" cy="5065448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Input Layer </a:t>
            </a:r>
          </a:p>
          <a:p>
            <a:pPr lvl="1"/>
            <a:r>
              <a:rPr lang="en-US" sz="2000" dirty="0"/>
              <a:t>Accepts input signals from outside world</a:t>
            </a:r>
          </a:p>
          <a:p>
            <a:pPr lvl="1"/>
            <a:r>
              <a:rPr lang="en-US" sz="2000" dirty="0"/>
              <a:t>Distributes the signals to neurons in hidden layer</a:t>
            </a:r>
          </a:p>
          <a:p>
            <a:pPr lvl="1"/>
            <a:r>
              <a:rPr lang="en-US" sz="2000" dirty="0"/>
              <a:t>Usually does not do any computation</a:t>
            </a:r>
          </a:p>
          <a:p>
            <a:r>
              <a:rPr lang="en-US" sz="2400" dirty="0"/>
              <a:t>Output Layer (computational neurons)</a:t>
            </a:r>
          </a:p>
          <a:p>
            <a:pPr lvl="1"/>
            <a:r>
              <a:rPr lang="en-US" sz="2000" dirty="0"/>
              <a:t>Accepts output signals from the previous hidden layer</a:t>
            </a:r>
          </a:p>
          <a:p>
            <a:pPr lvl="1"/>
            <a:r>
              <a:rPr lang="en-US" sz="2000" dirty="0"/>
              <a:t>Outputs to the world</a:t>
            </a:r>
          </a:p>
          <a:p>
            <a:pPr lvl="1"/>
            <a:r>
              <a:rPr lang="en-US" sz="2000" dirty="0"/>
              <a:t>Knows the desired outputs</a:t>
            </a:r>
          </a:p>
          <a:p>
            <a:r>
              <a:rPr lang="en-US" sz="2400" dirty="0"/>
              <a:t>Hidden Layer (computational neurons)</a:t>
            </a:r>
          </a:p>
          <a:p>
            <a:pPr lvl="1"/>
            <a:r>
              <a:rPr lang="en-US" sz="2000" dirty="0"/>
              <a:t>Determines its own desired outputs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78F91B-D0FD-42BA-A935-30024A4796E0}"/>
              </a:ext>
            </a:extLst>
          </p:cNvPr>
          <p:cNvGrpSpPr/>
          <p:nvPr/>
        </p:nvGrpSpPr>
        <p:grpSpPr>
          <a:xfrm>
            <a:off x="6400800" y="2047852"/>
            <a:ext cx="5429288" cy="3286148"/>
            <a:chOff x="5095868" y="2071678"/>
            <a:chExt cx="5429288" cy="32861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86A27-ACB7-4692-B955-161E057882FB}"/>
                </a:ext>
              </a:extLst>
            </p:cNvPr>
            <p:cNvSpPr/>
            <p:nvPr/>
          </p:nvSpPr>
          <p:spPr bwMode="auto">
            <a:xfrm>
              <a:off x="5095868" y="2071678"/>
              <a:ext cx="5429288" cy="32861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aphicFrame>
          <p:nvGraphicFramePr>
            <p:cNvPr id="7" name="Object 4">
              <a:extLst>
                <a:ext uri="{FF2B5EF4-FFF2-40B4-BE49-F238E27FC236}">
                  <a16:creationId xmlns:a16="http://schemas.microsoft.com/office/drawing/2014/main" id="{86E6D29F-78BA-4CF4-AFCF-4547E27E185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0471529"/>
                </p:ext>
              </p:extLst>
            </p:nvPr>
          </p:nvGraphicFramePr>
          <p:xfrm>
            <a:off x="5238802" y="2515352"/>
            <a:ext cx="5085014" cy="23288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icture" r:id="rId2" imgW="4743360" imgH="2171880" progId="Word.Picture.8">
                    <p:embed/>
                  </p:oleObj>
                </mc:Choice>
                <mc:Fallback>
                  <p:oleObj name="Picture" r:id="rId2" imgW="4743360" imgH="2171880" progId="Word.Picture.8">
                    <p:embed/>
                    <p:pic>
                      <p:nvPicPr>
                        <p:cNvPr id="7" name="Object 4">
                          <a:extLst>
                            <a:ext uri="{FF2B5EF4-FFF2-40B4-BE49-F238E27FC236}">
                              <a16:creationId xmlns:a16="http://schemas.microsoft.com/office/drawing/2014/main" id="{86E6D29F-78BA-4CF4-AFCF-4547E27E18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8802" y="2515352"/>
                          <a:ext cx="5085014" cy="23288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5CDF8B4A-6F05-46BD-914F-94AF17998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2291" y="2604188"/>
              <a:ext cx="479822" cy="1652630"/>
              <a:chOff x="336" y="1104"/>
              <a:chExt cx="624" cy="1872"/>
            </a:xfrm>
          </p:grpSpPr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13F3C07B-01D2-4B61-A48A-6CA6CB3E8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104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103D61E8-D8E6-43AB-A5C1-E120437F5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72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68F0D843-C556-4E92-BF5E-8B3D62BAF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352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3DEAE3FF-DC28-4F1E-BB3E-675CD46E6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976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21183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Roles of Layers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5588000" cy="5065448"/>
          </a:xfrm>
        </p:spPr>
        <p:txBody>
          <a:bodyPr wrap="square" anchor="t">
            <a:normAutofit/>
          </a:bodyPr>
          <a:lstStyle/>
          <a:p>
            <a:r>
              <a:rPr lang="en-US" sz="2400" kern="0" dirty="0"/>
              <a:t>Neurons in hidden layers unobservable through input and output of the networks.</a:t>
            </a:r>
          </a:p>
          <a:p>
            <a:r>
              <a:rPr lang="en-US" sz="2400" kern="0" dirty="0"/>
              <a:t>Desired output unknown (hidden) from the outside and determined by the layer itself</a:t>
            </a:r>
          </a:p>
          <a:p>
            <a:r>
              <a:rPr lang="en-US" sz="2400" kern="0" dirty="0"/>
              <a:t>1 hidden layer for continuous functions</a:t>
            </a:r>
          </a:p>
          <a:p>
            <a:r>
              <a:rPr lang="en-US" sz="2400" kern="0" dirty="0"/>
              <a:t>2 hidden layers for discontinuous functions</a:t>
            </a:r>
          </a:p>
          <a:p>
            <a:r>
              <a:rPr lang="en-US" sz="2400" kern="0" dirty="0"/>
              <a:t>Practical applications mostly use 3 layers</a:t>
            </a:r>
          </a:p>
          <a:p>
            <a:r>
              <a:rPr lang="en-US" sz="2400" kern="0" dirty="0"/>
              <a:t>More layers are possible, but each additional layer exponentially increases computing load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78F91B-D0FD-42BA-A935-30024A4796E0}"/>
              </a:ext>
            </a:extLst>
          </p:cNvPr>
          <p:cNvGrpSpPr/>
          <p:nvPr/>
        </p:nvGrpSpPr>
        <p:grpSpPr>
          <a:xfrm>
            <a:off x="6400800" y="2047852"/>
            <a:ext cx="5429288" cy="3286148"/>
            <a:chOff x="5095868" y="2071678"/>
            <a:chExt cx="5429288" cy="32861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86A27-ACB7-4692-B955-161E057882FB}"/>
                </a:ext>
              </a:extLst>
            </p:cNvPr>
            <p:cNvSpPr/>
            <p:nvPr/>
          </p:nvSpPr>
          <p:spPr bwMode="auto">
            <a:xfrm>
              <a:off x="5095868" y="2071678"/>
              <a:ext cx="5429288" cy="32861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aphicFrame>
          <p:nvGraphicFramePr>
            <p:cNvPr id="7" name="Object 4">
              <a:extLst>
                <a:ext uri="{FF2B5EF4-FFF2-40B4-BE49-F238E27FC236}">
                  <a16:creationId xmlns:a16="http://schemas.microsoft.com/office/drawing/2014/main" id="{86E6D29F-78BA-4CF4-AFCF-4547E27E18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38802" y="2515352"/>
            <a:ext cx="5085014" cy="23288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icture" r:id="rId2" imgW="4743360" imgH="2171880" progId="Word.Picture.8">
                    <p:embed/>
                  </p:oleObj>
                </mc:Choice>
                <mc:Fallback>
                  <p:oleObj name="Picture" r:id="rId2" imgW="4743360" imgH="2171880" progId="Word.Picture.8">
                    <p:embed/>
                    <p:pic>
                      <p:nvPicPr>
                        <p:cNvPr id="7" name="Object 4">
                          <a:extLst>
                            <a:ext uri="{FF2B5EF4-FFF2-40B4-BE49-F238E27FC236}">
                              <a16:creationId xmlns:a16="http://schemas.microsoft.com/office/drawing/2014/main" id="{86E6D29F-78BA-4CF4-AFCF-4547E27E18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8802" y="2515352"/>
                          <a:ext cx="5085014" cy="23288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5CDF8B4A-6F05-46BD-914F-94AF17998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2291" y="2604188"/>
              <a:ext cx="479822" cy="1652630"/>
              <a:chOff x="336" y="1104"/>
              <a:chExt cx="624" cy="1872"/>
            </a:xfrm>
          </p:grpSpPr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13F3C07B-01D2-4B61-A48A-6CA6CB3E8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104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103D61E8-D8E6-43AB-A5C1-E120437F5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72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68F0D843-C556-4E92-BF5E-8B3D62BAF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352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3DEAE3FF-DC28-4F1E-BB3E-675CD46E6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976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61505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CA02A1-34A4-ED3C-CFF1-54DBA543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Supervise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AECA1-7823-4D09-4452-D2850CF8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86" y="1092591"/>
            <a:ext cx="10308428" cy="5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01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BA29023-839D-940F-F0F0-F12E9F98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8C03B6A-84A2-CF4B-9BAD-827082CC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29" y="1397001"/>
            <a:ext cx="10562542" cy="47291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5272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CA02A1-34A4-ED3C-CFF1-54DBA543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Error / Loss Function</a:t>
            </a:r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B0A74F17-5D1C-472E-6BF7-4E00985CA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 b="2392"/>
          <a:stretch/>
        </p:blipFill>
        <p:spPr>
          <a:xfrm>
            <a:off x="3886200" y="1117600"/>
            <a:ext cx="4419600" cy="566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916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CB24-EB35-175B-01EC-D9224AC8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 Error / Loss (MSE)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355B75-8E3D-205C-CFFC-0442E6D4DCC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08000" y="1619274"/>
                <a:ext cx="11176000" cy="180972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355B75-8E3D-205C-CFFC-0442E6D4D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08000" y="1619274"/>
                <a:ext cx="11176000" cy="1809726"/>
              </a:xfrm>
              <a:blipFill>
                <a:blip r:embed="rId2"/>
                <a:stretch>
                  <a:fillRect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5E2A1B6-CAE7-340A-F45F-438A8A609FE4}"/>
              </a:ext>
            </a:extLst>
          </p:cNvPr>
          <p:cNvGrpSpPr/>
          <p:nvPr/>
        </p:nvGrpSpPr>
        <p:grpSpPr>
          <a:xfrm>
            <a:off x="876300" y="2438400"/>
            <a:ext cx="10706100" cy="4218841"/>
            <a:chOff x="508000" y="2438400"/>
            <a:chExt cx="10706100" cy="42188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124DA5-1B07-05E6-3DBC-3F3227D2007A}"/>
                </a:ext>
              </a:extLst>
            </p:cNvPr>
            <p:cNvGrpSpPr/>
            <p:nvPr/>
          </p:nvGrpSpPr>
          <p:grpSpPr>
            <a:xfrm>
              <a:off x="508000" y="2438400"/>
              <a:ext cx="7569200" cy="4218841"/>
              <a:chOff x="1828800" y="1066795"/>
              <a:chExt cx="7569200" cy="421884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C71792A-495A-76D0-78B1-A8FDF44D2049}"/>
                  </a:ext>
                </a:extLst>
              </p:cNvPr>
              <p:cNvGrpSpPr/>
              <p:nvPr/>
            </p:nvGrpSpPr>
            <p:grpSpPr>
              <a:xfrm>
                <a:off x="1828800" y="1066795"/>
                <a:ext cx="7569200" cy="4218841"/>
                <a:chOff x="2590800" y="1628179"/>
                <a:chExt cx="7569200" cy="421884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6026E51-024B-CF5E-FCF3-C51491905DF9}"/>
                    </a:ext>
                  </a:extLst>
                </p:cNvPr>
                <p:cNvGrpSpPr/>
                <p:nvPr/>
              </p:nvGrpSpPr>
              <p:grpSpPr>
                <a:xfrm>
                  <a:off x="2590800" y="1628179"/>
                  <a:ext cx="7569200" cy="4218841"/>
                  <a:chOff x="2590800" y="1628179"/>
                  <a:chExt cx="7569200" cy="4218841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4C887AC8-43C9-C5FB-5921-30BD192E214D}"/>
                      </a:ext>
                    </a:extLst>
                  </p:cNvPr>
                  <p:cNvGrpSpPr/>
                  <p:nvPr/>
                </p:nvGrpSpPr>
                <p:grpSpPr>
                  <a:xfrm>
                    <a:off x="2590800" y="1628179"/>
                    <a:ext cx="7569200" cy="4218841"/>
                    <a:chOff x="3430905" y="1912679"/>
                    <a:chExt cx="7569200" cy="4218841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Oval 29">
                          <a:extLst>
                            <a:ext uri="{FF2B5EF4-FFF2-40B4-BE49-F238E27FC236}">
                              <a16:creationId xmlns:a16="http://schemas.microsoft.com/office/drawing/2014/main" id="{7232E7F9-8E0E-C80B-FB81-3DCE8FA4D4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5400" y="2667000"/>
                          <a:ext cx="762000" cy="762000"/>
                        </a:xfrm>
                        <a:prstGeom prst="ellipse">
                          <a:avLst/>
                        </a:prstGeom>
                        <a:ln w="3175"/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0" name="Oval 29">
                          <a:extLst>
                            <a:ext uri="{FF2B5EF4-FFF2-40B4-BE49-F238E27FC236}">
                              <a16:creationId xmlns:a16="http://schemas.microsoft.com/office/drawing/2014/main" id="{7232E7F9-8E0E-C80B-FB81-3DCE8FA4D45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105400" y="2667000"/>
                          <a:ext cx="762000" cy="762000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 l="-3175"/>
                          </a:stretch>
                        </a:blipFill>
                        <a:ln w="3175"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793B509F-53CC-01E9-EB70-9A4A6ED8D2F1}"/>
                        </a:ext>
                      </a:extLst>
                    </p:cNvPr>
                    <p:cNvCxnSpPr>
                      <a:cxnSpLocks/>
                      <a:stCxn id="33" idx="3"/>
                      <a:endCxn id="30" idx="2"/>
                    </p:cNvCxnSpPr>
                    <p:nvPr/>
                  </p:nvCxnSpPr>
                  <p:spPr>
                    <a:xfrm>
                      <a:off x="3792220" y="3045448"/>
                      <a:ext cx="1313180" cy="255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4ECCFC0D-B46A-16B9-3A94-F4AD4A26596E}"/>
                        </a:ext>
                      </a:extLst>
                    </p:cNvPr>
                    <p:cNvCxnSpPr>
                      <a:cxnSpLocks/>
                      <a:stCxn id="30" idx="6"/>
                      <a:endCxn id="11" idx="2"/>
                    </p:cNvCxnSpPr>
                    <p:nvPr/>
                  </p:nvCxnSpPr>
                  <p:spPr>
                    <a:xfrm>
                      <a:off x="5867400" y="3048000"/>
                      <a:ext cx="1469390" cy="6655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1BB2697-D543-4000-DC74-15F251750D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30905" y="2783838"/>
                          <a:ext cx="361315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1BB2697-D543-4000-DC74-15F251750DB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30905" y="2783838"/>
                          <a:ext cx="361315" cy="523220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r="-1355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E60BC9A-E0DB-5E73-9F37-D907AA4592D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9105" y="4041927"/>
                          <a:ext cx="381000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E60BC9A-E0DB-5E73-9F37-D907AA4592D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9105" y="4041927"/>
                          <a:ext cx="381000" cy="52322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DED1D9E-DC84-43AF-7BA9-46A4F2B4B0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73220" y="2569856"/>
                          <a:ext cx="381000" cy="54213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DED1D9E-DC84-43AF-7BA9-46A4F2B4B0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173220" y="2569856"/>
                          <a:ext cx="381000" cy="54213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r="-7903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D5296285-D3E5-F4DE-C6D1-549425927BB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55808" y="1912679"/>
                          <a:ext cx="381000" cy="54213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D5296285-D3E5-F4DE-C6D1-549425927BB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55808" y="1912679"/>
                          <a:ext cx="381000" cy="542136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r="-571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7B7B3F0F-3C7F-26F4-609F-DAD446BBAE0E}"/>
                        </a:ext>
                      </a:extLst>
                    </p:cNvPr>
                    <p:cNvCxnSpPr>
                      <a:cxnSpLocks/>
                      <a:stCxn id="36" idx="2"/>
                      <a:endCxn id="30" idx="7"/>
                    </p:cNvCxnSpPr>
                    <p:nvPr/>
                  </p:nvCxnSpPr>
                  <p:spPr>
                    <a:xfrm flipH="1">
                      <a:off x="5755808" y="2454815"/>
                      <a:ext cx="190500" cy="32377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4D1CFF2A-8288-C34B-CEAB-FA4501D7141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30905" y="4137650"/>
                          <a:ext cx="381000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4D1CFF2A-8288-C34B-CEAB-FA4501D7141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30905" y="4137650"/>
                          <a:ext cx="381000" cy="52322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83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17FD2763-4F9C-2F4A-4B95-23F3830C3B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30905" y="5488911"/>
                          <a:ext cx="381000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17FD2763-4F9C-2F4A-4B95-23F3830C3B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30905" y="5488911"/>
                          <a:ext cx="381000" cy="52322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645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D554AE9E-72DB-7276-D881-76619E0957E9}"/>
                        </a:ext>
                      </a:extLst>
                    </p:cNvPr>
                    <p:cNvCxnSpPr>
                      <a:cxnSpLocks/>
                      <a:stCxn id="38" idx="3"/>
                      <a:endCxn id="30" idx="2"/>
                    </p:cNvCxnSpPr>
                    <p:nvPr/>
                  </p:nvCxnSpPr>
                  <p:spPr>
                    <a:xfrm flipV="1">
                      <a:off x="3811905" y="3048000"/>
                      <a:ext cx="1293495" cy="135126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7D3CAC37-C548-A341-3345-5CC547F6BD80}"/>
                        </a:ext>
                      </a:extLst>
                    </p:cNvPr>
                    <p:cNvCxnSpPr>
                      <a:cxnSpLocks/>
                      <a:stCxn id="39" idx="3"/>
                      <a:endCxn id="30" idx="2"/>
                    </p:cNvCxnSpPr>
                    <p:nvPr/>
                  </p:nvCxnSpPr>
                  <p:spPr>
                    <a:xfrm flipV="1">
                      <a:off x="3811905" y="3048000"/>
                      <a:ext cx="1293495" cy="270252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91A706DD-9ED1-A8E9-D79C-3CBA4485F6D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8739179">
                          <a:off x="4187436" y="3219372"/>
                          <a:ext cx="381000" cy="54213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91A706DD-9ED1-A8E9-D79C-3CBA4485F6D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8739179">
                          <a:off x="4187436" y="3219372"/>
                          <a:ext cx="381000" cy="542136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r="-2018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24232B53-C6E9-0AC5-8185-28B8D40B67C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7275570">
                          <a:off x="4680264" y="3595475"/>
                          <a:ext cx="381000" cy="54213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24232B53-C6E9-0AC5-8185-28B8D40B67C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7275570">
                          <a:off x="4680264" y="3595475"/>
                          <a:ext cx="381000" cy="542136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t="-33333" r="-192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Oval 43">
                          <a:extLst>
                            <a:ext uri="{FF2B5EF4-FFF2-40B4-BE49-F238E27FC236}">
                              <a16:creationId xmlns:a16="http://schemas.microsoft.com/office/drawing/2014/main" id="{453B7C1A-8E24-51A6-9053-DDEBE4720A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5400" y="4018260"/>
                          <a:ext cx="762000" cy="762000"/>
                        </a:xfrm>
                        <a:prstGeom prst="ellipse">
                          <a:avLst/>
                        </a:prstGeom>
                        <a:ln w="3175"/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4" name="Oval 43">
                          <a:extLst>
                            <a:ext uri="{FF2B5EF4-FFF2-40B4-BE49-F238E27FC236}">
                              <a16:creationId xmlns:a16="http://schemas.microsoft.com/office/drawing/2014/main" id="{453B7C1A-8E24-51A6-9053-DDEBE4720AE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105400" y="4018260"/>
                          <a:ext cx="762000" cy="762000"/>
                        </a:xfrm>
                        <a:prstGeom prst="ellipse">
                          <a:avLst/>
                        </a:prstGeom>
                        <a:blipFill>
                          <a:blip r:embed="rId12"/>
                          <a:stretch>
                            <a:fillRect l="-3175"/>
                          </a:stretch>
                        </a:blipFill>
                        <a:ln w="3175"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3D075565-6FD7-2C69-D3B7-A4F3D7D79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5400" y="5369520"/>
                          <a:ext cx="762000" cy="762000"/>
                        </a:xfrm>
                        <a:prstGeom prst="ellipse">
                          <a:avLst/>
                        </a:prstGeom>
                        <a:ln w="3175"/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3D075565-6FD7-2C69-D3B7-A4F3D7D797A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105400" y="5369520"/>
                          <a:ext cx="762000" cy="762000"/>
                        </a:xfrm>
                        <a:prstGeom prst="ellipse">
                          <a:avLst/>
                        </a:prstGeom>
                        <a:blipFill>
                          <a:blip r:embed="rId13"/>
                          <a:stretch>
                            <a:fillRect l="-3175"/>
                          </a:stretch>
                        </a:blipFill>
                        <a:ln w="3175"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1C0EE414-A655-D724-5936-88727EA1AAD0}"/>
                        </a:ext>
                      </a:extLst>
                    </p:cNvPr>
                    <p:cNvCxnSpPr>
                      <a:cxnSpLocks/>
                      <a:stCxn id="33" idx="3"/>
                      <a:endCxn id="44" idx="2"/>
                    </p:cNvCxnSpPr>
                    <p:nvPr/>
                  </p:nvCxnSpPr>
                  <p:spPr>
                    <a:xfrm>
                      <a:off x="3792220" y="3045448"/>
                      <a:ext cx="1313180" cy="135381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31F84FD1-DE90-A0FD-A993-75F56AD7D088}"/>
                        </a:ext>
                      </a:extLst>
                    </p:cNvPr>
                    <p:cNvCxnSpPr>
                      <a:cxnSpLocks/>
                      <a:stCxn id="38" idx="3"/>
                      <a:endCxn id="45" idx="2"/>
                    </p:cNvCxnSpPr>
                    <p:nvPr/>
                  </p:nvCxnSpPr>
                  <p:spPr>
                    <a:xfrm>
                      <a:off x="3811905" y="4399260"/>
                      <a:ext cx="1293495" cy="135126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30138C49-94D6-D268-572D-F6101F591D27}"/>
                        </a:ext>
                      </a:extLst>
                    </p:cNvPr>
                    <p:cNvCxnSpPr>
                      <a:cxnSpLocks/>
                      <a:stCxn id="39" idx="3"/>
                      <a:endCxn id="45" idx="2"/>
                    </p:cNvCxnSpPr>
                    <p:nvPr/>
                  </p:nvCxnSpPr>
                  <p:spPr>
                    <a:xfrm flipV="1">
                      <a:off x="3811905" y="5750520"/>
                      <a:ext cx="1293495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038B6D78-37B0-EC20-211B-7AB1C18F720F}"/>
                        </a:ext>
                      </a:extLst>
                    </p:cNvPr>
                    <p:cNvCxnSpPr>
                      <a:cxnSpLocks/>
                      <a:stCxn id="38" idx="3"/>
                      <a:endCxn id="44" idx="2"/>
                    </p:cNvCxnSpPr>
                    <p:nvPr/>
                  </p:nvCxnSpPr>
                  <p:spPr>
                    <a:xfrm>
                      <a:off x="3811905" y="4399260"/>
                      <a:ext cx="1293495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87256EB-CE04-4E41-13FB-68E4D8915206}"/>
                        </a:ext>
                      </a:extLst>
                    </p:cNvPr>
                    <p:cNvCxnSpPr>
                      <a:cxnSpLocks/>
                      <a:stCxn id="33" idx="3"/>
                      <a:endCxn id="45" idx="2"/>
                    </p:cNvCxnSpPr>
                    <p:nvPr/>
                  </p:nvCxnSpPr>
                  <p:spPr>
                    <a:xfrm>
                      <a:off x="3792220" y="3045448"/>
                      <a:ext cx="1313180" cy="270507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D8D2A639-97C5-E86C-CB63-CF2B1D2E36F1}"/>
                        </a:ext>
                      </a:extLst>
                    </p:cNvPr>
                    <p:cNvCxnSpPr>
                      <a:cxnSpLocks/>
                      <a:stCxn id="39" idx="3"/>
                      <a:endCxn id="44" idx="2"/>
                    </p:cNvCxnSpPr>
                    <p:nvPr/>
                  </p:nvCxnSpPr>
                  <p:spPr>
                    <a:xfrm flipV="1">
                      <a:off x="3811905" y="4399260"/>
                      <a:ext cx="1293495" cy="135126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ECE64710-DAE2-F6A2-728D-579856577028}"/>
                        </a:ext>
                      </a:extLst>
                    </p:cNvPr>
                    <p:cNvCxnSpPr>
                      <a:cxnSpLocks/>
                      <a:stCxn id="44" idx="6"/>
                      <a:endCxn id="11" idx="2"/>
                    </p:cNvCxnSpPr>
                    <p:nvPr/>
                  </p:nvCxnSpPr>
                  <p:spPr>
                    <a:xfrm flipV="1">
                      <a:off x="5867400" y="3713500"/>
                      <a:ext cx="1469390" cy="68576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64E2375F-6F8A-4EE3-FA97-689572F56CD2}"/>
                        </a:ext>
                      </a:extLst>
                    </p:cNvPr>
                    <p:cNvCxnSpPr>
                      <a:cxnSpLocks/>
                      <a:stCxn id="45" idx="6"/>
                      <a:endCxn id="11" idx="2"/>
                    </p:cNvCxnSpPr>
                    <p:nvPr/>
                  </p:nvCxnSpPr>
                  <p:spPr>
                    <a:xfrm flipV="1">
                      <a:off x="5867400" y="3713500"/>
                      <a:ext cx="1469390" cy="203702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96440C63-AF4B-BF8E-ECDA-E38206855A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24126" y="2965495"/>
                        <a:ext cx="381000" cy="542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96440C63-AF4B-BF8E-ECDA-E38206855A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24126" y="2965495"/>
                        <a:ext cx="381000" cy="542136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580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2D40C5A0-299B-DD29-0882-E8B38B4014B5}"/>
                      </a:ext>
                    </a:extLst>
                  </p:cNvPr>
                  <p:cNvCxnSpPr>
                    <a:cxnSpLocks/>
                    <a:stCxn id="26" idx="2"/>
                    <a:endCxn id="44" idx="7"/>
                  </p:cNvCxnSpPr>
                  <p:nvPr/>
                </p:nvCxnSpPr>
                <p:spPr>
                  <a:xfrm flipH="1">
                    <a:off x="4915703" y="3507631"/>
                    <a:ext cx="198923" cy="3377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628F0A7E-866A-6FD7-ED98-91AE87225E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76800" y="4346145"/>
                        <a:ext cx="381000" cy="542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628F0A7E-866A-6FD7-ED98-91AE87225E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76800" y="4346145"/>
                        <a:ext cx="381000" cy="542136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r="-580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F6F8097C-E6F7-7BEC-1954-57F0D11BDAA6}"/>
                      </a:ext>
                    </a:extLst>
                  </p:cNvPr>
                  <p:cNvCxnSpPr>
                    <a:cxnSpLocks/>
                    <a:stCxn id="28" idx="2"/>
                    <a:endCxn id="45" idx="7"/>
                  </p:cNvCxnSpPr>
                  <p:nvPr/>
                </p:nvCxnSpPr>
                <p:spPr>
                  <a:xfrm flipH="1">
                    <a:off x="4915703" y="4888281"/>
                    <a:ext cx="151597" cy="30833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67D0821E-876C-063D-7DD3-BB4F9093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685" y="3048000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67D0821E-876C-063D-7DD3-BB4F909349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96685" y="3048000"/>
                      <a:ext cx="762000" cy="762000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8D96059C-0D46-5CA7-498F-0672DBCE2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7000" y="4346028"/>
                      <a:ext cx="762000" cy="762000"/>
                    </a:xfrm>
                    <a:prstGeom prst="ellipse">
                      <a:avLst/>
                    </a:prstGeom>
                    <a:ln w="31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8D96059C-0D46-5CA7-498F-0672DBCE2C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77000" y="4346028"/>
                      <a:ext cx="762000" cy="762000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 l="-3175"/>
                      </a:stretch>
                    </a:blipFill>
                    <a:ln w="3175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D99D615-719F-C99E-929F-5CDA9EED9636}"/>
                    </a:ext>
                  </a:extLst>
                </p:cNvPr>
                <p:cNvCxnSpPr>
                  <a:cxnSpLocks/>
                  <a:stCxn id="30" idx="6"/>
                  <a:endCxn id="12" idx="2"/>
                </p:cNvCxnSpPr>
                <p:nvPr/>
              </p:nvCxnSpPr>
              <p:spPr>
                <a:xfrm>
                  <a:off x="5027295" y="2763500"/>
                  <a:ext cx="1449705" cy="19635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ADF67723-E02A-FA66-E833-0ED74BB98EF6}"/>
                    </a:ext>
                  </a:extLst>
                </p:cNvPr>
                <p:cNvCxnSpPr>
                  <a:cxnSpLocks/>
                  <a:stCxn id="44" idx="6"/>
                  <a:endCxn id="12" idx="2"/>
                </p:cNvCxnSpPr>
                <p:nvPr/>
              </p:nvCxnSpPr>
              <p:spPr>
                <a:xfrm>
                  <a:off x="5027295" y="4114760"/>
                  <a:ext cx="1449705" cy="6122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3314E42-6B53-DE87-8129-BEECC8900F45}"/>
                    </a:ext>
                  </a:extLst>
                </p:cNvPr>
                <p:cNvCxnSpPr>
                  <a:cxnSpLocks/>
                  <a:stCxn id="45" idx="6"/>
                  <a:endCxn id="12" idx="2"/>
                </p:cNvCxnSpPr>
                <p:nvPr/>
              </p:nvCxnSpPr>
              <p:spPr>
                <a:xfrm flipV="1">
                  <a:off x="5027295" y="4727028"/>
                  <a:ext cx="1449705" cy="73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154BBBB-81FD-7BA5-4DDF-5BA9F79A001C}"/>
                    </a:ext>
                  </a:extLst>
                </p:cNvPr>
                <p:cNvCxnSpPr>
                  <a:cxnSpLocks/>
                  <a:stCxn id="11" idx="6"/>
                  <a:endCxn id="6" idx="2"/>
                </p:cNvCxnSpPr>
                <p:nvPr/>
              </p:nvCxnSpPr>
              <p:spPr>
                <a:xfrm>
                  <a:off x="7258685" y="3429000"/>
                  <a:ext cx="1097370" cy="5900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525E340-753B-C65A-1821-571B553AD621}"/>
                    </a:ext>
                  </a:extLst>
                </p:cNvPr>
                <p:cNvCxnSpPr>
                  <a:cxnSpLocks/>
                  <a:stCxn id="12" idx="6"/>
                  <a:endCxn id="6" idx="2"/>
                </p:cNvCxnSpPr>
                <p:nvPr/>
              </p:nvCxnSpPr>
              <p:spPr>
                <a:xfrm flipV="1">
                  <a:off x="7239000" y="4019037"/>
                  <a:ext cx="1117055" cy="7079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4371B2DE-F925-ACE8-FD8E-5887F8B853EC}"/>
                        </a:ext>
                      </a:extLst>
                    </p:cNvPr>
                    <p:cNvSpPr txBox="1"/>
                    <p:nvPr/>
                  </p:nvSpPr>
                  <p:spPr>
                    <a:xfrm rot="1416549">
                      <a:off x="5689726" y="2680742"/>
                      <a:ext cx="734124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4371B2DE-F925-ACE8-FD8E-5887F8B853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416549">
                      <a:off x="5689726" y="2680742"/>
                      <a:ext cx="734124" cy="542136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5730FA6-66DB-EC55-544B-C10F397EB08C}"/>
                        </a:ext>
                      </a:extLst>
                    </p:cNvPr>
                    <p:cNvSpPr txBox="1"/>
                    <p:nvPr/>
                  </p:nvSpPr>
                  <p:spPr>
                    <a:xfrm rot="19923806">
                      <a:off x="5549094" y="3182211"/>
                      <a:ext cx="776724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5730FA6-66DB-EC55-544B-C10F397EB0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923806">
                      <a:off x="5549094" y="3182211"/>
                      <a:ext cx="776724" cy="54213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41ED6F40-ABEA-2638-0FA6-170A7D7071CF}"/>
                        </a:ext>
                      </a:extLst>
                    </p:cNvPr>
                    <p:cNvSpPr txBox="1"/>
                    <p:nvPr/>
                  </p:nvSpPr>
                  <p:spPr>
                    <a:xfrm rot="17275570">
                      <a:off x="6054100" y="3798122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41ED6F40-ABEA-2638-0FA6-170A7D7071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7275570">
                      <a:off x="6054100" y="3798122"/>
                      <a:ext cx="381000" cy="54213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t="-33333" r="-9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874DE6AD-2CDB-CC30-3D38-982F8A114A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6609" y="2322745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874DE6AD-2CDB-CC30-3D38-982F8A114A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6609" y="2322745"/>
                      <a:ext cx="381000" cy="542136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r="-58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BC62B89-50B8-B2CC-355D-5415FDC13E14}"/>
                    </a:ext>
                  </a:extLst>
                </p:cNvPr>
                <p:cNvCxnSpPr>
                  <a:cxnSpLocks/>
                  <a:stCxn id="21" idx="2"/>
                  <a:endCxn id="11" idx="7"/>
                </p:cNvCxnSpPr>
                <p:nvPr/>
              </p:nvCxnSpPr>
              <p:spPr>
                <a:xfrm flipH="1">
                  <a:off x="7147093" y="2864881"/>
                  <a:ext cx="100016" cy="294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BAA19D21-78D8-582D-B3F9-54009F7BF2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2490" y="3651168"/>
                      <a:ext cx="381000" cy="542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BAA19D21-78D8-582D-B3F9-54009F7BF2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62490" y="3651168"/>
                      <a:ext cx="381000" cy="542136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58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E61AA7E9-D8FA-9490-2D65-91B13E77770B}"/>
                    </a:ext>
                  </a:extLst>
                </p:cNvPr>
                <p:cNvCxnSpPr>
                  <a:cxnSpLocks/>
                  <a:stCxn id="23" idx="2"/>
                  <a:endCxn id="12" idx="7"/>
                </p:cNvCxnSpPr>
                <p:nvPr/>
              </p:nvCxnSpPr>
              <p:spPr>
                <a:xfrm flipH="1">
                  <a:off x="7127408" y="4193304"/>
                  <a:ext cx="125582" cy="2643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BB8AC93A-F256-9A90-DE35-C526C5FFD8F1}"/>
                      </a:ext>
                    </a:extLst>
                  </p:cNvPr>
                  <p:cNvSpPr/>
                  <p:nvPr/>
                </p:nvSpPr>
                <p:spPr>
                  <a:xfrm>
                    <a:off x="7594055" y="3076653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3,0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BB8AC93A-F256-9A90-DE35-C526C5FFD8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4055" y="3076653"/>
                    <a:ext cx="762000" cy="762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 l="-3175"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CB6EDAF-A21D-A58D-FEF4-998A34C4685F}"/>
                      </a:ext>
                    </a:extLst>
                  </p:cNvPr>
                  <p:cNvSpPr txBox="1"/>
                  <p:nvPr/>
                </p:nvSpPr>
                <p:spPr>
                  <a:xfrm>
                    <a:off x="8165555" y="2321199"/>
                    <a:ext cx="381000" cy="5421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3,0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CB6EDAF-A21D-A58D-FEF4-998A34C468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5555" y="2321199"/>
                    <a:ext cx="381000" cy="54213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587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DCD1977-1143-F562-F50E-4AEE1BE637F8}"/>
                  </a:ext>
                </a:extLst>
              </p:cNvPr>
              <p:cNvCxnSpPr>
                <a:cxnSpLocks/>
                <a:stCxn id="7" idx="2"/>
                <a:endCxn id="6" idx="7"/>
              </p:cNvCxnSpPr>
              <p:nvPr/>
            </p:nvCxnSpPr>
            <p:spPr>
              <a:xfrm flipH="1">
                <a:off x="8244463" y="2863335"/>
                <a:ext cx="111592" cy="324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1F1BD90-60DD-4C7C-FF5C-5E779FC03955}"/>
                  </a:ext>
                </a:extLst>
              </p:cNvPr>
              <p:cNvCxnSpPr>
                <a:cxnSpLocks/>
                <a:stCxn id="6" idx="6"/>
                <a:endCxn id="34" idx="1"/>
              </p:cNvCxnSpPr>
              <p:nvPr/>
            </p:nvCxnSpPr>
            <p:spPr>
              <a:xfrm>
                <a:off x="8356055" y="3457653"/>
                <a:ext cx="6609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0D9E32E-8B5E-657C-5122-0EB507064D80}"/>
                    </a:ext>
                  </a:extLst>
                </p:cNvPr>
                <p:cNvSpPr/>
                <p:nvPr/>
              </p:nvSpPr>
              <p:spPr>
                <a:xfrm>
                  <a:off x="8610600" y="4248075"/>
                  <a:ext cx="1686925" cy="1188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0D9E32E-8B5E-657C-5122-0EB507064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4248075"/>
                  <a:ext cx="1686925" cy="118800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A5E560B-3568-0811-3390-FB8F3529A15D}"/>
                </a:ext>
              </a:extLst>
            </p:cNvPr>
            <p:cNvCxnSpPr>
              <a:cxnSpLocks/>
              <a:stCxn id="34" idx="3"/>
              <a:endCxn id="54" idx="2"/>
            </p:cNvCxnSpPr>
            <p:nvPr/>
          </p:nvCxnSpPr>
          <p:spPr>
            <a:xfrm>
              <a:off x="8077200" y="4829258"/>
              <a:ext cx="533400" cy="12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4675427-E87E-81E6-A3CE-CCEFBB94EE9B}"/>
                </a:ext>
              </a:extLst>
            </p:cNvPr>
            <p:cNvCxnSpPr>
              <a:cxnSpLocks/>
              <a:stCxn id="63" idx="2"/>
              <a:endCxn id="54" idx="0"/>
            </p:cNvCxnSpPr>
            <p:nvPr/>
          </p:nvCxnSpPr>
          <p:spPr>
            <a:xfrm>
              <a:off x="9454063" y="3657244"/>
              <a:ext cx="0" cy="590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CDA2324-B2B2-1C11-5910-EBD6F8AA7BF8}"/>
                    </a:ext>
                  </a:extLst>
                </p:cNvPr>
                <p:cNvSpPr txBox="1"/>
                <p:nvPr/>
              </p:nvSpPr>
              <p:spPr>
                <a:xfrm>
                  <a:off x="9263563" y="3134024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CDA2324-B2B2-1C11-5910-EBD6F8AA7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3563" y="3134024"/>
                  <a:ext cx="38100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A4462E4-1E8D-A147-D3D6-1A2471EB3A0C}"/>
                </a:ext>
              </a:extLst>
            </p:cNvPr>
            <p:cNvCxnSpPr>
              <a:cxnSpLocks/>
              <a:stCxn id="54" idx="6"/>
              <a:endCxn id="73" idx="1"/>
            </p:cNvCxnSpPr>
            <p:nvPr/>
          </p:nvCxnSpPr>
          <p:spPr>
            <a:xfrm>
              <a:off x="10297525" y="4842075"/>
              <a:ext cx="599075" cy="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694265F-DEC6-47E3-D39C-96A7F836A52E}"/>
                    </a:ext>
                  </a:extLst>
                </p:cNvPr>
                <p:cNvSpPr txBox="1"/>
                <p:nvPr/>
              </p:nvSpPr>
              <p:spPr>
                <a:xfrm>
                  <a:off x="10896600" y="4582101"/>
                  <a:ext cx="3175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694265F-DEC6-47E3-D39C-96A7F836A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0" y="4582101"/>
                  <a:ext cx="31750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C5CA5E-34E9-200B-20B1-3E7259783E2E}"/>
                  </a:ext>
                </a:extLst>
              </p:cNvPr>
              <p:cNvSpPr txBox="1"/>
              <p:nvPr/>
            </p:nvSpPr>
            <p:spPr>
              <a:xfrm>
                <a:off x="5412908" y="6088952"/>
                <a:ext cx="6245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>
                    <a:solidFill>
                      <a:schemeClr val="accent2"/>
                    </a:solidFill>
                    <a:latin typeface="Calibri" pitchFamily="34" charset="0"/>
                  </a:rPr>
                  <a:t>Update the Learning Parameter </a:t>
                </a:r>
                <a:r>
                  <a:rPr lang="en-US" sz="2800" kern="0" dirty="0" err="1">
                    <a:solidFill>
                      <a:schemeClr val="accent2"/>
                    </a:solidFill>
                    <a:latin typeface="Calibri" pitchFamily="34" charset="0"/>
                  </a:rPr>
                  <a:t>w.r.t.</a:t>
                </a:r>
                <a:r>
                  <a:rPr lang="en-US" sz="2800" kern="0" dirty="0">
                    <a:solidFill>
                      <a:schemeClr val="accent2"/>
                    </a:solidFill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2800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kern="0" dirty="0">
                  <a:solidFill>
                    <a:schemeClr val="accent2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C5CA5E-34E9-200B-20B1-3E7259783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908" y="6088952"/>
                <a:ext cx="6245692" cy="523220"/>
              </a:xfrm>
              <a:prstGeom prst="rect">
                <a:avLst/>
              </a:prstGeom>
              <a:blipFill>
                <a:blip r:embed="rId28"/>
                <a:stretch>
                  <a:fillRect l="-204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70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B48AEECB-C3BA-D4E7-A393-D805DD661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3" t="2095" r="13095"/>
          <a:stretch/>
        </p:blipFill>
        <p:spPr>
          <a:xfrm>
            <a:off x="5486402" y="2355337"/>
            <a:ext cx="6705598" cy="45026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CA1B0-9F73-5B2A-2E49-6E0FF0E6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AA0896-BB02-AF78-95E6-23664E804301}"/>
              </a:ext>
            </a:extLst>
          </p:cNvPr>
          <p:cNvGrpSpPr/>
          <p:nvPr/>
        </p:nvGrpSpPr>
        <p:grpSpPr>
          <a:xfrm>
            <a:off x="304800" y="1147828"/>
            <a:ext cx="5803900" cy="2233711"/>
            <a:chOff x="1447800" y="2643229"/>
            <a:chExt cx="5803900" cy="2233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5793A8-ED0C-B97D-278F-3F12397A49F6}"/>
                </a:ext>
              </a:extLst>
            </p:cNvPr>
            <p:cNvGrpSpPr/>
            <p:nvPr/>
          </p:nvGrpSpPr>
          <p:grpSpPr>
            <a:xfrm>
              <a:off x="1447800" y="2643229"/>
              <a:ext cx="2667000" cy="2233711"/>
              <a:chOff x="3276600" y="1693289"/>
              <a:chExt cx="2667000" cy="223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87134A9-600F-F663-27A9-F12647ED5F47}"/>
                      </a:ext>
                    </a:extLst>
                  </p:cNvPr>
                  <p:cNvSpPr/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87134A9-600F-F663-27A9-F12647ED5F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246F193-2947-EEC7-FA25-3F6325BBE17B}"/>
                  </a:ext>
                </a:extLst>
              </p:cNvPr>
              <p:cNvCxnSpPr>
                <a:cxnSpLocks/>
                <a:stCxn id="8" idx="3"/>
                <a:endCxn id="5" idx="2"/>
              </p:cNvCxnSpPr>
              <p:nvPr/>
            </p:nvCxnSpPr>
            <p:spPr>
              <a:xfrm flipV="1">
                <a:off x="3657600" y="3297000"/>
                <a:ext cx="685800" cy="14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5E14CA0-F9B7-7148-626E-FD98F6F5B5FD}"/>
                  </a:ext>
                </a:extLst>
              </p:cNvPr>
              <p:cNvCxnSpPr>
                <a:cxnSpLocks/>
                <a:stCxn id="5" idx="6"/>
                <a:endCxn id="27" idx="1"/>
              </p:cNvCxnSpPr>
              <p:nvPr/>
            </p:nvCxnSpPr>
            <p:spPr>
              <a:xfrm flipV="1">
                <a:off x="5603400" y="3296793"/>
                <a:ext cx="340200" cy="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9951C84-A741-A9CF-B8BF-15A73FC8F16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600" y="305034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9951C84-A741-A9CF-B8BF-15A73FC8F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6600" y="3050340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F785A4D-B174-5C65-A611-2967154538C0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F785A4D-B174-5C65-A611-2967154538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C6E5E35-8756-F766-4225-5C10A5197CBB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C6E5E35-8756-F766-4225-5C10A5197C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A1487C-3796-3C49-5562-9302693954D3}"/>
                  </a:ext>
                </a:extLst>
              </p:cNvPr>
              <p:cNvCxnSpPr>
                <a:cxnSpLocks/>
                <a:stCxn id="11" idx="2"/>
                <a:endCxn id="5" idx="0"/>
              </p:cNvCxnSpPr>
              <p:nvPr/>
            </p:nvCxnSpPr>
            <p:spPr>
              <a:xfrm>
                <a:off x="4973400" y="2216509"/>
                <a:ext cx="0" cy="450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A540B23-7443-EB29-7293-26F032D467A0}"/>
                    </a:ext>
                  </a:extLst>
                </p:cNvPr>
                <p:cNvSpPr txBox="1"/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A540B23-7443-EB29-7293-26F032D46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EB0367A-83D2-AC1E-5684-C81DD419B89B}"/>
                    </a:ext>
                  </a:extLst>
                </p:cNvPr>
                <p:cNvSpPr/>
                <p:nvPr/>
              </p:nvSpPr>
              <p:spPr>
                <a:xfrm>
                  <a:off x="4876800" y="3667186"/>
                  <a:ext cx="1686925" cy="1188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EB0367A-83D2-AC1E-5684-C81DD419B8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667186"/>
                  <a:ext cx="1686925" cy="1188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47BB7-CF1E-BE73-B0E0-EEF6FDEC0617}"/>
                </a:ext>
              </a:extLst>
            </p:cNvPr>
            <p:cNvCxnSpPr>
              <a:cxnSpLocks/>
              <a:stCxn id="27" idx="3"/>
              <a:endCxn id="28" idx="2"/>
            </p:cNvCxnSpPr>
            <p:nvPr/>
          </p:nvCxnSpPr>
          <p:spPr>
            <a:xfrm>
              <a:off x="4495800" y="4246733"/>
              <a:ext cx="381000" cy="14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F727FA7-C686-6EA3-187D-615A91B4D26D}"/>
                </a:ext>
              </a:extLst>
            </p:cNvPr>
            <p:cNvCxnSpPr>
              <a:cxnSpLocks/>
              <a:stCxn id="31" idx="2"/>
              <a:endCxn id="28" idx="0"/>
            </p:cNvCxnSpPr>
            <p:nvPr/>
          </p:nvCxnSpPr>
          <p:spPr>
            <a:xfrm>
              <a:off x="5720263" y="3204820"/>
              <a:ext cx="0" cy="462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984480F-5121-B0C3-6B85-607304FFA1DF}"/>
                    </a:ext>
                  </a:extLst>
                </p:cNvPr>
                <p:cNvSpPr txBox="1"/>
                <p:nvPr/>
              </p:nvSpPr>
              <p:spPr>
                <a:xfrm>
                  <a:off x="5529763" y="268160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984480F-5121-B0C3-6B85-607304FFA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763" y="2681600"/>
                  <a:ext cx="381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A38973-4BD4-9084-98E3-3858DAC636DD}"/>
                </a:ext>
              </a:extLst>
            </p:cNvPr>
            <p:cNvCxnSpPr>
              <a:cxnSpLocks/>
              <a:stCxn id="28" idx="6"/>
              <a:endCxn id="33" idx="1"/>
            </p:cNvCxnSpPr>
            <p:nvPr/>
          </p:nvCxnSpPr>
          <p:spPr>
            <a:xfrm>
              <a:off x="6563725" y="4261186"/>
              <a:ext cx="370475" cy="7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183579B-6D13-BAB0-2FC2-7F1839FAA862}"/>
                    </a:ext>
                  </a:extLst>
                </p:cNvPr>
                <p:cNvSpPr txBox="1"/>
                <p:nvPr/>
              </p:nvSpPr>
              <p:spPr>
                <a:xfrm>
                  <a:off x="6934200" y="4000280"/>
                  <a:ext cx="3175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183579B-6D13-BAB0-2FC2-7F1839FA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000280"/>
                  <a:ext cx="3175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2D8178-6A6D-FE85-E60D-78E0071A9797}"/>
              </a:ext>
            </a:extLst>
          </p:cNvPr>
          <p:cNvSpPr txBox="1"/>
          <p:nvPr/>
        </p:nvSpPr>
        <p:spPr>
          <a:xfrm rot="19282227">
            <a:off x="5837899" y="610094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 (w)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9807EC-DE4D-C3D0-6AED-8E9F4C5E808C}"/>
              </a:ext>
            </a:extLst>
          </p:cNvPr>
          <p:cNvSpPr txBox="1"/>
          <p:nvPr/>
        </p:nvSpPr>
        <p:spPr>
          <a:xfrm rot="753729">
            <a:off x="10491851" y="583039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 (b)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2584F3-48B2-5BEF-579E-097DE938843C}"/>
              </a:ext>
            </a:extLst>
          </p:cNvPr>
          <p:cNvSpPr txBox="1"/>
          <p:nvPr/>
        </p:nvSpPr>
        <p:spPr>
          <a:xfrm>
            <a:off x="5876342" y="2595602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(L)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107114-5DD0-2AB2-9D06-987CB2FAEF7C}"/>
                  </a:ext>
                </a:extLst>
              </p:cNvPr>
              <p:cNvSpPr txBox="1"/>
              <p:nvPr/>
            </p:nvSpPr>
            <p:spPr>
              <a:xfrm>
                <a:off x="304802" y="3592489"/>
                <a:ext cx="5567867" cy="306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Find the derivative of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</a:t>
                </a:r>
                <a:r>
                  <a:rPr lang="en-US" sz="2400" kern="0" dirty="0" err="1">
                    <a:solidFill>
                      <a:schemeClr val="accent2"/>
                    </a:solidFill>
                    <a:latin typeface="Calibri" pitchFamily="34" charset="0"/>
                  </a:rPr>
                  <a:t>w.r.t.</a:t>
                </a:r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b="0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changes by a small amount, how much will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change?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Update the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kern="0" dirty="0">
                    <a:solidFill>
                      <a:schemeClr val="accent2"/>
                    </a:solidFill>
                    <a:latin typeface="Calibri" pitchFamily="34" charset="0"/>
                  </a:rPr>
                  <a:t> to reduce the Loss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kern="0" dirty="0">
                  <a:solidFill>
                    <a:schemeClr val="accent2"/>
                  </a:solidFill>
                  <a:latin typeface="Calibri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⋅∆</m:t>
                    </m:r>
                    <m:r>
                      <a:rPr lang="en-US" sz="2400" b="0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kern="0" dirty="0">
                  <a:solidFill>
                    <a:schemeClr val="accent2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107114-5DD0-2AB2-9D06-987CB2FA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2" y="3592489"/>
                <a:ext cx="5567867" cy="3064685"/>
              </a:xfrm>
              <a:prstGeom prst="rect">
                <a:avLst/>
              </a:prstGeom>
              <a:blipFill>
                <a:blip r:embed="rId11"/>
                <a:stretch>
                  <a:fillRect l="-1424" b="-2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4C3F44-FA74-20C1-768C-EC2BB8592483}"/>
                  </a:ext>
                </a:extLst>
              </p14:cNvPr>
              <p14:cNvContentPartPr/>
              <p14:nvPr/>
            </p14:nvContentPartPr>
            <p14:xfrm>
              <a:off x="11633967" y="5573773"/>
              <a:ext cx="478440" cy="16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4C3F44-FA74-20C1-768C-EC2BB85924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71327" y="5511133"/>
                <a:ext cx="60408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20B06A7-D6F6-1600-5626-12ECC83D1F99}"/>
              </a:ext>
            </a:extLst>
          </p:cNvPr>
          <p:cNvGrpSpPr/>
          <p:nvPr/>
        </p:nvGrpSpPr>
        <p:grpSpPr>
          <a:xfrm>
            <a:off x="5391927" y="6216013"/>
            <a:ext cx="405720" cy="433080"/>
            <a:chOff x="5391927" y="6216013"/>
            <a:chExt cx="4057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E10884-C981-D90F-2418-7C00A0B254F2}"/>
                    </a:ext>
                  </a:extLst>
                </p14:cNvPr>
                <p14:cNvContentPartPr/>
                <p14:nvPr/>
              </p14:nvContentPartPr>
              <p14:xfrm>
                <a:off x="5391927" y="6216013"/>
                <a:ext cx="405720" cy="43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E10884-C981-D90F-2418-7C00A0B254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29287" y="6153013"/>
                  <a:ext cx="5313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9FFF29-14A9-566C-463A-B8FFA3EDF184}"/>
                    </a:ext>
                  </a:extLst>
                </p14:cNvPr>
                <p14:cNvContentPartPr/>
                <p14:nvPr/>
              </p14:nvContentPartPr>
              <p14:xfrm>
                <a:off x="5544567" y="655657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9FFF29-14A9-566C-463A-B8FFA3EDF1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81927" y="649357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14CA91-C689-2AFD-EB54-2FDCAD8D863C}"/>
                    </a:ext>
                  </a:extLst>
                </p14:cNvPr>
                <p14:cNvContentPartPr/>
                <p14:nvPr/>
              </p14:nvContentPartPr>
              <p14:xfrm>
                <a:off x="5632047" y="6371533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14CA91-C689-2AFD-EB54-2FDCAD8D86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69047" y="630889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7259BC-8959-8F9B-F925-F1BA2FE0649E}"/>
              </a:ext>
            </a:extLst>
          </p:cNvPr>
          <p:cNvGrpSpPr/>
          <p:nvPr/>
        </p:nvGrpSpPr>
        <p:grpSpPr>
          <a:xfrm>
            <a:off x="7266087" y="2733373"/>
            <a:ext cx="175680" cy="146520"/>
            <a:chOff x="7266087" y="2733373"/>
            <a:chExt cx="17568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216B26-24DD-2768-0FF1-F7FB9870CA64}"/>
                    </a:ext>
                  </a:extLst>
                </p14:cNvPr>
                <p14:cNvContentPartPr/>
                <p14:nvPr/>
              </p14:nvContentPartPr>
              <p14:xfrm>
                <a:off x="7276167" y="2733373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216B26-24DD-2768-0FF1-F7FB9870CA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13527" y="267037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503706-9660-341E-95C7-AA458D216AC1}"/>
                    </a:ext>
                  </a:extLst>
                </p14:cNvPr>
                <p14:cNvContentPartPr/>
                <p14:nvPr/>
              </p14:nvContentPartPr>
              <p14:xfrm>
                <a:off x="7266087" y="2850013"/>
                <a:ext cx="21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503706-9660-341E-95C7-AA458D216A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3447" y="2787013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4DE67F-EECD-B6E8-2626-1F72C3B67BDD}"/>
                    </a:ext>
                  </a:extLst>
                </p14:cNvPr>
                <p14:cNvContentPartPr/>
                <p14:nvPr/>
              </p14:nvContentPartPr>
              <p14:xfrm>
                <a:off x="7383087" y="282085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4DE67F-EECD-B6E8-2626-1F72C3B67B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0087" y="275821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C6FE2E-D866-55D5-AA8C-8C62C06D1F66}"/>
                    </a:ext>
                  </a:extLst>
                </p14:cNvPr>
                <p14:cNvContentPartPr/>
                <p14:nvPr/>
              </p14:nvContentPartPr>
              <p14:xfrm>
                <a:off x="7441407" y="2791693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C6FE2E-D866-55D5-AA8C-8C62C06D1F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78407" y="272869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0D8760-3FEA-917E-BA1A-FD831D48CC3F}"/>
                    </a:ext>
                  </a:extLst>
                </p14:cNvPr>
                <p14:cNvContentPartPr/>
                <p14:nvPr/>
              </p14:nvContentPartPr>
              <p14:xfrm>
                <a:off x="7412247" y="287953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0D8760-3FEA-917E-BA1A-FD831D48C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49607" y="281653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8D9C170-870E-20CC-A0D2-B5BBAE731D0E}"/>
                  </a:ext>
                </a:extLst>
              </p14:cNvPr>
              <p14:cNvContentPartPr/>
              <p14:nvPr/>
            </p14:nvContentPartPr>
            <p14:xfrm>
              <a:off x="7441407" y="288889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8D9C170-870E-20CC-A0D2-B5BBAE731D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8407" y="282625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0948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2011-A002-6F1C-14B2-2F197011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BA949-7901-0D5E-F441-64489E78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00200"/>
            <a:ext cx="8748874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FFDFB-6F5A-2D64-77DC-70C249CE6E83}"/>
              </a:ext>
            </a:extLst>
          </p:cNvPr>
          <p:cNvSpPr txBox="1"/>
          <p:nvPr/>
        </p:nvSpPr>
        <p:spPr>
          <a:xfrm>
            <a:off x="1524000" y="243840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 (L)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3CEAF-5716-4939-563E-EEF85C762431}"/>
              </a:ext>
            </a:extLst>
          </p:cNvPr>
          <p:cNvSpPr txBox="1"/>
          <p:nvPr/>
        </p:nvSpPr>
        <p:spPr>
          <a:xfrm>
            <a:off x="7696200" y="5026967"/>
            <a:ext cx="2286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Loss</a:t>
            </a:r>
            <a:r>
              <a:rPr lang="en-US" sz="2400" baseline="-25000" dirty="0" err="1"/>
              <a:t>min</a:t>
            </a:r>
            <a:r>
              <a:rPr lang="en-US" sz="2400" dirty="0"/>
              <a:t> (L)</a:t>
            </a:r>
          </a:p>
        </p:txBody>
      </p:sp>
    </p:spTree>
    <p:extLst>
      <p:ext uri="{BB962C8B-B14F-4D97-AF65-F5344CB8AC3E}">
        <p14:creationId xmlns:p14="http://schemas.microsoft.com/office/powerpoint/2010/main" val="47970661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</a:t>
                </a:r>
                <a:r>
                  <a:rPr lang="en-US" dirty="0">
                    <a:solidFill>
                      <a:srgbClr val="C00000"/>
                    </a:solidFill>
                  </a:rPr>
                  <a:t>backward propagation of errors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Method used in ANN to calculate a gradient of a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needed in the calculation of updated weights.</a:t>
                </a:r>
              </a:p>
              <a:p>
                <a:r>
                  <a:rPr lang="en-US" dirty="0"/>
                  <a:t>Computing the gradient one layer at a time, iterating backward from the last layer to avoid redundant calculations of intermediate terms in the </a:t>
                </a:r>
                <a:r>
                  <a:rPr lang="en-US" dirty="0">
                    <a:solidFill>
                      <a:srgbClr val="C00000"/>
                    </a:solidFill>
                  </a:rPr>
                  <a:t>chain rule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Used to train ANN by minimizing the difference between predicted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 actual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3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961B-2916-4B2C-8E5A-4C3020D1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Biological Neuron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91560B2E-7E97-43CE-98AB-79B5A51AC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8584" r="4503" b="11773"/>
          <a:stretch/>
        </p:blipFill>
        <p:spPr>
          <a:xfrm>
            <a:off x="2686762" y="2133600"/>
            <a:ext cx="6818475" cy="3758029"/>
          </a:xfrm>
          <a:prstGeom prst="rect">
            <a:avLst/>
          </a:prstGeom>
          <a:noFill/>
        </p:spPr>
      </p:pic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54323C4C-F1B8-467D-A627-FBD880FF54C0}"/>
              </a:ext>
            </a:extLst>
          </p:cNvPr>
          <p:cNvSpPr/>
          <p:nvPr/>
        </p:nvSpPr>
        <p:spPr>
          <a:xfrm flipH="1">
            <a:off x="0" y="1117600"/>
            <a:ext cx="4114800" cy="1143000"/>
          </a:xfrm>
          <a:prstGeom prst="borderCallout3">
            <a:avLst>
              <a:gd name="adj1" fmla="val 18751"/>
              <a:gd name="adj2" fmla="val 397"/>
              <a:gd name="adj3" fmla="val 18750"/>
              <a:gd name="adj4" fmla="val -16667"/>
              <a:gd name="adj5" fmla="val 100000"/>
              <a:gd name="adj6" fmla="val -16667"/>
              <a:gd name="adj7" fmla="val 158678"/>
              <a:gd name="adj8" fmla="val -112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Dendrites: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nerve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fibres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carrying electrical signals to the cell</a:t>
            </a:r>
          </a:p>
          <a:p>
            <a:pPr algn="ctr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llout: Double Bent Line 7">
            <a:extLst>
              <a:ext uri="{FF2B5EF4-FFF2-40B4-BE49-F238E27FC236}">
                <a16:creationId xmlns:a16="http://schemas.microsoft.com/office/drawing/2014/main" id="{42558086-585F-435C-BFA9-B4C7C3BF51E4}"/>
              </a:ext>
            </a:extLst>
          </p:cNvPr>
          <p:cNvSpPr/>
          <p:nvPr/>
        </p:nvSpPr>
        <p:spPr>
          <a:xfrm>
            <a:off x="7752636" y="1117600"/>
            <a:ext cx="4439363" cy="1143000"/>
          </a:xfrm>
          <a:prstGeom prst="borderCallout3">
            <a:avLst>
              <a:gd name="adj1" fmla="val 18751"/>
              <a:gd name="adj2" fmla="val 397"/>
              <a:gd name="adj3" fmla="val 18750"/>
              <a:gd name="adj4" fmla="val -16667"/>
              <a:gd name="adj5" fmla="val 100000"/>
              <a:gd name="adj6" fmla="val -16667"/>
              <a:gd name="adj7" fmla="val 219630"/>
              <a:gd name="adj8" fmla="val -720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Soma (Cell body): </a:t>
            </a:r>
            <a:r>
              <a:rPr lang="en-US" sz="1800" dirty="0"/>
              <a:t>computes a non-linear function of its inputs</a:t>
            </a:r>
          </a:p>
          <a:p>
            <a:pPr algn="ctr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CA8791A6-CFFC-4BD8-BAA3-494B0D9867DA}"/>
              </a:ext>
            </a:extLst>
          </p:cNvPr>
          <p:cNvSpPr/>
          <p:nvPr/>
        </p:nvSpPr>
        <p:spPr>
          <a:xfrm>
            <a:off x="7752635" y="5410200"/>
            <a:ext cx="4439363" cy="1447800"/>
          </a:xfrm>
          <a:prstGeom prst="borderCallout2">
            <a:avLst>
              <a:gd name="adj1" fmla="val -298"/>
              <a:gd name="adj2" fmla="val 57383"/>
              <a:gd name="adj3" fmla="val -154583"/>
              <a:gd name="adj4" fmla="val 57877"/>
              <a:gd name="adj5" fmla="val -161685"/>
              <a:gd name="adj6" fmla="val 322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Synapse: </a:t>
            </a:r>
            <a:r>
              <a:rPr lang="en-US" sz="1800" dirty="0"/>
              <a:t>the point of contact between the axon of one cell and the dendrite of another, regulating a chemical connection whose strength affects the input to the cell.</a:t>
            </a:r>
            <a:endParaRPr lang="en-IN" sz="1800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FCA321D2-6EA0-495C-BE2E-664AED66CF30}"/>
              </a:ext>
            </a:extLst>
          </p:cNvPr>
          <p:cNvSpPr/>
          <p:nvPr/>
        </p:nvSpPr>
        <p:spPr>
          <a:xfrm flipH="1">
            <a:off x="0" y="5715000"/>
            <a:ext cx="4114800" cy="1143000"/>
          </a:xfrm>
          <a:prstGeom prst="borderCallout2">
            <a:avLst>
              <a:gd name="adj1" fmla="val 18751"/>
              <a:gd name="adj2" fmla="val 397"/>
              <a:gd name="adj3" fmla="val 18750"/>
              <a:gd name="adj4" fmla="val -16667"/>
              <a:gd name="adj5" fmla="val -98929"/>
              <a:gd name="adj6" fmla="val -83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Axon:</a:t>
            </a:r>
            <a:r>
              <a:rPr lang="en-US" sz="1800" dirty="0"/>
              <a:t> single long fiber that carries the electrical signal from the cell body to other neurons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738282" y="285728"/>
            <a:ext cx="8429685" cy="60859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976434" y="500043"/>
          <a:ext cx="7877674" cy="5599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743360" imgH="3371760" progId="Word.Picture.8">
                  <p:embed/>
                </p:oleObj>
              </mc:Choice>
              <mc:Fallback>
                <p:oleObj name="Picture" r:id="rId2" imgW="4743360" imgH="3371760" progId="Word.Picture.8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4" y="500043"/>
                        <a:ext cx="7877674" cy="5599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452794" y="1357298"/>
            <a:ext cx="2286016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52794" y="1357298"/>
            <a:ext cx="2286016" cy="10715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52794" y="1357298"/>
            <a:ext cx="2286016" cy="18573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3309918" y="1500174"/>
            <a:ext cx="2571768" cy="2286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452794" y="1785926"/>
            <a:ext cx="2286016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52794" y="2214554"/>
            <a:ext cx="2286016" cy="214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52794" y="2214554"/>
            <a:ext cx="2286016" cy="10001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52794" y="2214554"/>
            <a:ext cx="2286017" cy="17145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452794" y="1785926"/>
            <a:ext cx="2438416" cy="1571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452794" y="2428868"/>
            <a:ext cx="228601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452794" y="3214686"/>
            <a:ext cx="2286016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452794" y="3357562"/>
            <a:ext cx="2286016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H="1" flipV="1">
            <a:off x="3314680" y="1924040"/>
            <a:ext cx="2714644" cy="24384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452794" y="2428868"/>
            <a:ext cx="2286016" cy="20717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452794" y="3214686"/>
            <a:ext cx="2286016" cy="12858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452794" y="3929066"/>
            <a:ext cx="2286016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6096000" y="1500174"/>
            <a:ext cx="2143140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096000" y="1857364"/>
            <a:ext cx="2143140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096000" y="1857364"/>
            <a:ext cx="2143140" cy="1500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6200000" flipH="1">
            <a:off x="5953124" y="2000240"/>
            <a:ext cx="2428892" cy="21431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6096002" y="1500174"/>
            <a:ext cx="2143139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096002" y="2428868"/>
            <a:ext cx="2143139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096002" y="2428868"/>
            <a:ext cx="2143139" cy="7858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096000" y="2428868"/>
            <a:ext cx="2143140" cy="18573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6096000" y="1500174"/>
            <a:ext cx="2143140" cy="17145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6096000" y="2428868"/>
            <a:ext cx="2143140" cy="7858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096000" y="3214686"/>
            <a:ext cx="2143140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6096000" y="3214686"/>
            <a:ext cx="2000264" cy="10715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5400000" flipH="1" flipV="1">
            <a:off x="5912643" y="1674007"/>
            <a:ext cx="2500330" cy="2152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V="1">
            <a:off x="6086476" y="2428868"/>
            <a:ext cx="2009788" cy="1571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6086476" y="3357562"/>
            <a:ext cx="2152664" cy="642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086476" y="4000504"/>
            <a:ext cx="2152664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524860" y="1500175"/>
            <a:ext cx="78585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8524892" y="2357430"/>
            <a:ext cx="78585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8524892" y="3286125"/>
            <a:ext cx="78585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8524892" y="4286257"/>
            <a:ext cx="78585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8524860" y="601129"/>
            <a:ext cx="10951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P = 1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4452926" y="601128"/>
            <a:ext cx="1438284" cy="470418"/>
          </a:xfrm>
          <a:prstGeom prst="rect">
            <a:avLst/>
          </a:prstGeom>
          <a:noFill/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738282" y="285728"/>
            <a:ext cx="8429685" cy="60859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976434" y="500043"/>
          <a:ext cx="7877674" cy="5599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743360" imgH="3371760" progId="Word.Picture.8">
                  <p:embed/>
                </p:oleObj>
              </mc:Choice>
              <mc:Fallback>
                <p:oleObj name="Picture" r:id="rId2" imgW="4743360" imgH="3371760" progId="Word.Picture.8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4" y="500043"/>
                        <a:ext cx="7877674" cy="5599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452794" y="1357298"/>
            <a:ext cx="2286016" cy="42862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52794" y="1357298"/>
            <a:ext cx="2286016" cy="107157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52794" y="1357298"/>
            <a:ext cx="2286016" cy="18573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3309918" y="1500174"/>
            <a:ext cx="2571768" cy="228601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452794" y="1785926"/>
            <a:ext cx="2286016" cy="42862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52794" y="2214554"/>
            <a:ext cx="2286016" cy="21431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52794" y="2214554"/>
            <a:ext cx="2286016" cy="100013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52794" y="2214554"/>
            <a:ext cx="2286017" cy="17145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452794" y="1785926"/>
            <a:ext cx="2286016" cy="15716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452794" y="2428868"/>
            <a:ext cx="2286016" cy="92869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452794" y="3214686"/>
            <a:ext cx="2286016" cy="14287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452794" y="3357562"/>
            <a:ext cx="2286016" cy="57150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H="1" flipV="1">
            <a:off x="3274199" y="2035959"/>
            <a:ext cx="2643206" cy="228601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452794" y="2428868"/>
            <a:ext cx="2286016" cy="207170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452794" y="3214686"/>
            <a:ext cx="2286016" cy="128588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452794" y="3929066"/>
            <a:ext cx="2286016" cy="57150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6096000" y="1500174"/>
            <a:ext cx="2143140" cy="3571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096000" y="1857364"/>
            <a:ext cx="2143140" cy="57150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096000" y="1857364"/>
            <a:ext cx="2143140" cy="150019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6200000" flipH="1">
            <a:off x="5953124" y="2000240"/>
            <a:ext cx="2428892" cy="214314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6096002" y="1500174"/>
            <a:ext cx="2143139" cy="92869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096002" y="2428868"/>
            <a:ext cx="2143139" cy="15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096002" y="2428868"/>
            <a:ext cx="2143139" cy="78581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096000" y="2428868"/>
            <a:ext cx="2143140" cy="18573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6096000" y="1500174"/>
            <a:ext cx="2143140" cy="17145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6096000" y="2428868"/>
            <a:ext cx="2143140" cy="78581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096000" y="3214686"/>
            <a:ext cx="2143140" cy="14287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6096000" y="3214686"/>
            <a:ext cx="2000264" cy="107157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5400000" flipH="1" flipV="1">
            <a:off x="5912643" y="1674007"/>
            <a:ext cx="2500330" cy="215266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V="1">
            <a:off x="6086476" y="2428868"/>
            <a:ext cx="2009788" cy="15716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6086476" y="3357562"/>
            <a:ext cx="2152664" cy="64294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086476" y="4000504"/>
            <a:ext cx="2152664" cy="28575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524860" y="1500175"/>
            <a:ext cx="785850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8524892" y="2357430"/>
            <a:ext cx="785850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8524892" y="3286125"/>
            <a:ext cx="785850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8524892" y="4286257"/>
            <a:ext cx="785850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 bwMode="auto">
          <a:xfrm>
            <a:off x="5524496" y="5429264"/>
            <a:ext cx="1438284" cy="470418"/>
          </a:xfrm>
          <a:prstGeom prst="rect">
            <a:avLst/>
          </a:prstGeom>
          <a:noFill/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23306" y="1172632"/>
            <a:ext cx="167295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Weights trained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65852" y="1172632"/>
            <a:ext cx="167295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Weights trained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860" y="601129"/>
            <a:ext cx="10951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P = 1</a:t>
            </a:r>
          </a:p>
        </p:txBody>
      </p:sp>
    </p:spTree>
    <p:extLst>
      <p:ext uri="{BB962C8B-B14F-4D97-AF65-F5344CB8AC3E}">
        <p14:creationId xmlns:p14="http://schemas.microsoft.com/office/powerpoint/2010/main" val="3227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C4EB-19E5-F8AC-A1D0-5058A111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9A1DB-8B03-2320-37BA-00A0F62D3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5" t="30001" r="36875" b="7777"/>
          <a:stretch/>
        </p:blipFill>
        <p:spPr>
          <a:xfrm>
            <a:off x="2764155" y="1127760"/>
            <a:ext cx="666369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8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090-BE22-F143-AB8B-0E6682DE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CCC01-8516-7F6D-D356-FEA2BAE32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43333" r="18750" b="37778"/>
          <a:stretch/>
        </p:blipFill>
        <p:spPr>
          <a:xfrm>
            <a:off x="949800" y="1144898"/>
            <a:ext cx="11124000" cy="2055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C62DD-FC7B-1483-515C-55DE69361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75" t="36666" r="18125" b="28889"/>
          <a:stretch/>
        </p:blipFill>
        <p:spPr>
          <a:xfrm>
            <a:off x="949800" y="3352345"/>
            <a:ext cx="10404000" cy="35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13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EC04-CD76-7AB0-7264-4DF4F15C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F6A49-3F67-8C03-5C55-0F57D823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3333" r="18750" b="25556"/>
          <a:stretch/>
        </p:blipFill>
        <p:spPr>
          <a:xfrm>
            <a:off x="990600" y="1752600"/>
            <a:ext cx="987304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5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C4429B-A1D1-8483-8412-AD5C633D68D3}"/>
              </a:ext>
            </a:extLst>
          </p:cNvPr>
          <p:cNvGrpSpPr/>
          <p:nvPr/>
        </p:nvGrpSpPr>
        <p:grpSpPr>
          <a:xfrm>
            <a:off x="4515465" y="1021705"/>
            <a:ext cx="3429000" cy="2233711"/>
            <a:chOff x="1447800" y="2643229"/>
            <a:chExt cx="3429000" cy="2233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179D3D-77EB-6C70-8039-DBEEA851B054}"/>
                </a:ext>
              </a:extLst>
            </p:cNvPr>
            <p:cNvGrpSpPr/>
            <p:nvPr/>
          </p:nvGrpSpPr>
          <p:grpSpPr>
            <a:xfrm>
              <a:off x="1447800" y="2643229"/>
              <a:ext cx="2667000" cy="2233711"/>
              <a:chOff x="3276600" y="1693289"/>
              <a:chExt cx="2667000" cy="223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/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4AFE3D-3DB7-AE94-B794-0783224F5BEF}"/>
                  </a:ext>
                </a:extLst>
              </p:cNvPr>
              <p:cNvCxnSpPr>
                <a:cxnSpLocks/>
                <a:stCxn id="15" idx="3"/>
                <a:endCxn id="12" idx="2"/>
              </p:cNvCxnSpPr>
              <p:nvPr/>
            </p:nvCxnSpPr>
            <p:spPr>
              <a:xfrm flipV="1">
                <a:off x="3657600" y="3297000"/>
                <a:ext cx="685800" cy="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B403EA7-D0F3-871B-FBAC-5A99D628E9A2}"/>
                  </a:ext>
                </a:extLst>
              </p:cNvPr>
              <p:cNvCxnSpPr>
                <a:cxnSpLocks/>
                <a:stCxn id="12" idx="6"/>
                <a:endCxn id="5" idx="1"/>
              </p:cNvCxnSpPr>
              <p:nvPr/>
            </p:nvCxnSpPr>
            <p:spPr>
              <a:xfrm flipV="1">
                <a:off x="5603400" y="3296793"/>
                <a:ext cx="340200" cy="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CF63C97-0677-F13B-65E2-A0DDCA98A920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>
                <a:off x="4973400" y="2216509"/>
                <a:ext cx="0" cy="450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/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E6A555-3825-F26D-A48A-6B7458A0AD4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495800" y="4246733"/>
              <a:ext cx="381000" cy="14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88B4CC-34FE-503C-A4D1-B31ADB3E95BF}"/>
              </a:ext>
            </a:extLst>
          </p:cNvPr>
          <p:cNvGrpSpPr/>
          <p:nvPr/>
        </p:nvGrpSpPr>
        <p:grpSpPr>
          <a:xfrm>
            <a:off x="2133600" y="3631526"/>
            <a:ext cx="8079660" cy="2646577"/>
            <a:chOff x="1447800" y="3511781"/>
            <a:chExt cx="8079660" cy="2646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/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/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5B79BD-6259-468E-8B78-9A8534B872B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933700" y="4038600"/>
              <a:ext cx="80010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D0AF3DD-B2E7-9E3A-28EB-EE6B194B3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700" y="4419600"/>
              <a:ext cx="80010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3BECE0-B602-6E1A-29A1-B6AC9929B44C}"/>
                </a:ext>
              </a:extLst>
            </p:cNvPr>
            <p:cNvCxnSpPr/>
            <p:nvPr/>
          </p:nvCxnSpPr>
          <p:spPr>
            <a:xfrm>
              <a:off x="1963500" y="40386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76D7BF-C740-5FCC-9E64-0C385838694B}"/>
                </a:ext>
              </a:extLst>
            </p:cNvPr>
            <p:cNvCxnSpPr/>
            <p:nvPr/>
          </p:nvCxnSpPr>
          <p:spPr>
            <a:xfrm>
              <a:off x="1963500" y="50292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/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/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/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A1BCC9-9C12-62FF-B15C-FEA733F5D632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487670" y="4420341"/>
              <a:ext cx="760730" cy="38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77D6EE1-9990-FA20-184F-7144499EE43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4495800" y="4419600"/>
              <a:ext cx="991870" cy="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DC6EF2-D6D9-BADC-C055-38982AB9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500" y="5896748"/>
              <a:ext cx="2151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4F4CCC-DCE4-34FD-3500-F34186D95B63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095750" y="4800600"/>
              <a:ext cx="2152650" cy="1096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/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/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/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/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6AA45D-658E-7145-7BD2-D4D81922EAFB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701040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AC0FF0-0097-8645-6C92-54A4FBF03727}"/>
                    </a:ext>
                  </a:extLst>
                </p:cNvPr>
                <p:cNvSpPr/>
                <p:nvPr/>
              </p:nvSpPr>
              <p:spPr>
                <a:xfrm>
                  <a:off x="788793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AC0FF0-0097-8645-6C92-54A4FBF03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930" y="4419600"/>
                  <a:ext cx="762000" cy="762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293D1B1-5B9F-1317-02A5-D44960530649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864993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/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233F949-6F31-7884-CCFB-DD5DEE520CCF}"/>
                    </a:ext>
                  </a:extLst>
                </p:cNvPr>
                <p:cNvSpPr txBox="1"/>
                <p:nvPr/>
              </p:nvSpPr>
              <p:spPr>
                <a:xfrm>
                  <a:off x="7755830" y="3896380"/>
                  <a:ext cx="10185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233F949-6F31-7884-CCFB-DD5DEE520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5830" y="3896380"/>
                  <a:ext cx="101856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5ADC1-548E-E351-FE12-022EEBD7FC6E}"/>
                    </a:ext>
                  </a:extLst>
                </p:cNvPr>
                <p:cNvSpPr txBox="1"/>
                <p:nvPr/>
              </p:nvSpPr>
              <p:spPr>
                <a:xfrm>
                  <a:off x="8972550" y="43488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5ADC1-548E-E351-FE12-022EEBD7F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2550" y="4348860"/>
                  <a:ext cx="38100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4497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C4429B-A1D1-8483-8412-AD5C633D68D3}"/>
              </a:ext>
            </a:extLst>
          </p:cNvPr>
          <p:cNvGrpSpPr/>
          <p:nvPr/>
        </p:nvGrpSpPr>
        <p:grpSpPr>
          <a:xfrm>
            <a:off x="4515465" y="1021705"/>
            <a:ext cx="3429000" cy="2233711"/>
            <a:chOff x="1447800" y="2643229"/>
            <a:chExt cx="3429000" cy="2233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179D3D-77EB-6C70-8039-DBEEA851B054}"/>
                </a:ext>
              </a:extLst>
            </p:cNvPr>
            <p:cNvGrpSpPr/>
            <p:nvPr/>
          </p:nvGrpSpPr>
          <p:grpSpPr>
            <a:xfrm>
              <a:off x="1447800" y="2643229"/>
              <a:ext cx="2667000" cy="2233711"/>
              <a:chOff x="3276600" y="1693289"/>
              <a:chExt cx="2667000" cy="223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/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4AFE3D-3DB7-AE94-B794-0783224F5BEF}"/>
                  </a:ext>
                </a:extLst>
              </p:cNvPr>
              <p:cNvCxnSpPr>
                <a:cxnSpLocks/>
                <a:stCxn id="15" idx="3"/>
                <a:endCxn id="12" idx="2"/>
              </p:cNvCxnSpPr>
              <p:nvPr/>
            </p:nvCxnSpPr>
            <p:spPr>
              <a:xfrm flipV="1">
                <a:off x="3657600" y="3297000"/>
                <a:ext cx="685800" cy="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B403EA7-D0F3-871B-FBAC-5A99D628E9A2}"/>
                  </a:ext>
                </a:extLst>
              </p:cNvPr>
              <p:cNvCxnSpPr>
                <a:cxnSpLocks/>
                <a:stCxn id="12" idx="6"/>
                <a:endCxn id="5" idx="1"/>
              </p:cNvCxnSpPr>
              <p:nvPr/>
            </p:nvCxnSpPr>
            <p:spPr>
              <a:xfrm flipV="1">
                <a:off x="5603400" y="3296793"/>
                <a:ext cx="340200" cy="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CF63C97-0677-F13B-65E2-A0DDCA98A920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>
                <a:off x="4973400" y="2216509"/>
                <a:ext cx="0" cy="450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/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E6A555-3825-F26D-A48A-6B7458A0AD4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495800" y="4246733"/>
              <a:ext cx="381000" cy="14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88B4CC-34FE-503C-A4D1-B31ADB3E95BF}"/>
              </a:ext>
            </a:extLst>
          </p:cNvPr>
          <p:cNvGrpSpPr/>
          <p:nvPr/>
        </p:nvGrpSpPr>
        <p:grpSpPr>
          <a:xfrm>
            <a:off x="2992200" y="3736387"/>
            <a:ext cx="6440130" cy="2646577"/>
            <a:chOff x="1447800" y="3511781"/>
            <a:chExt cx="6440130" cy="2646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/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/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5B79BD-6259-468E-8B78-9A8534B872B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933700" y="4038600"/>
              <a:ext cx="80010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D0AF3DD-B2E7-9E3A-28EB-EE6B194B3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700" y="4419600"/>
              <a:ext cx="80010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3BECE0-B602-6E1A-29A1-B6AC9929B44C}"/>
                </a:ext>
              </a:extLst>
            </p:cNvPr>
            <p:cNvCxnSpPr/>
            <p:nvPr/>
          </p:nvCxnSpPr>
          <p:spPr>
            <a:xfrm>
              <a:off x="1963500" y="40386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76D7BF-C740-5FCC-9E64-0C385838694B}"/>
                </a:ext>
              </a:extLst>
            </p:cNvPr>
            <p:cNvCxnSpPr/>
            <p:nvPr/>
          </p:nvCxnSpPr>
          <p:spPr>
            <a:xfrm>
              <a:off x="1963500" y="50292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/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/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/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A1BCC9-9C12-62FF-B15C-FEA733F5D632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487670" y="4420341"/>
              <a:ext cx="760730" cy="38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77D6EE1-9990-FA20-184F-7144499EE43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4495800" y="4419600"/>
              <a:ext cx="991870" cy="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DC6EF2-D6D9-BADC-C055-38982AB9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500" y="5896748"/>
              <a:ext cx="2151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4F4CCC-DCE4-34FD-3500-F34186D95B63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095750" y="4800600"/>
              <a:ext cx="2152650" cy="1096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/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/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/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/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6AA45D-658E-7145-7BD2-D4D81922EAFB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701040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/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3764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E129EB-128F-B83B-6922-2A4439B0ADBF}"/>
              </a:ext>
            </a:extLst>
          </p:cNvPr>
          <p:cNvGrpSpPr/>
          <p:nvPr/>
        </p:nvGrpSpPr>
        <p:grpSpPr>
          <a:xfrm>
            <a:off x="5276235" y="1219200"/>
            <a:ext cx="6440130" cy="2646577"/>
            <a:chOff x="2875935" y="1295400"/>
            <a:chExt cx="6440130" cy="26465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88B4CC-34FE-503C-A4D1-B31ADB3E95BF}"/>
                </a:ext>
              </a:extLst>
            </p:cNvPr>
            <p:cNvGrpSpPr/>
            <p:nvPr/>
          </p:nvGrpSpPr>
          <p:grpSpPr>
            <a:xfrm>
              <a:off x="2875935" y="1295400"/>
              <a:ext cx="6440130" cy="2646577"/>
              <a:chOff x="1447800" y="3511781"/>
              <a:chExt cx="6440130" cy="26465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2C81490-F48F-B8EC-6F43-00179E3CFC6E}"/>
                      </a:ext>
                    </a:extLst>
                  </p:cNvPr>
                  <p:cNvSpPr/>
                  <p:nvPr/>
                </p:nvSpPr>
                <p:spPr>
                  <a:xfrm>
                    <a:off x="3733800" y="40386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2C81490-F48F-B8EC-6F43-00179E3CFC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3800" y="4038600"/>
                    <a:ext cx="762000" cy="762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E5BA6390-C8B9-CC18-418F-B5BC3333804E}"/>
                      </a:ext>
                    </a:extLst>
                  </p:cNvPr>
                  <p:cNvSpPr/>
                  <p:nvPr/>
                </p:nvSpPr>
                <p:spPr>
                  <a:xfrm>
                    <a:off x="6248400" y="44196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E5BA6390-C8B9-CC18-418F-B5BC333380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0" y="4419600"/>
                    <a:ext cx="762000" cy="762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5B79BD-6259-468E-8B78-9A8534B872B5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2933700" y="4038600"/>
                <a:ext cx="80010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D0AF3DD-B2E7-9E3A-28EB-EE6B194B3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3700" y="4419600"/>
                <a:ext cx="800100" cy="609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E3BECE0-B602-6E1A-29A1-B6AC9929B44C}"/>
                  </a:ext>
                </a:extLst>
              </p:cNvPr>
              <p:cNvCxnSpPr/>
              <p:nvPr/>
            </p:nvCxnSpPr>
            <p:spPr>
              <a:xfrm>
                <a:off x="1963500" y="4038600"/>
                <a:ext cx="97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476D7BF-C740-5FCC-9E64-0C385838694B}"/>
                  </a:ext>
                </a:extLst>
              </p:cNvPr>
              <p:cNvCxnSpPr/>
              <p:nvPr/>
            </p:nvCxnSpPr>
            <p:spPr>
              <a:xfrm>
                <a:off x="1963500" y="5029200"/>
                <a:ext cx="97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B3CDD7-8EBD-10B8-2E5B-DDDB7AE9799B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800" y="370588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B3CDD7-8EBD-10B8-2E5B-DDDB7AE979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7800" y="3705880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3EBA64A-1D86-6148-D9DA-F33FCDEE1A97}"/>
                      </a:ext>
                    </a:extLst>
                  </p:cNvPr>
                  <p:cNvSpPr txBox="1"/>
                  <p:nvPr/>
                </p:nvSpPr>
                <p:spPr>
                  <a:xfrm>
                    <a:off x="1450420" y="472949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3EBA64A-1D86-6148-D9DA-F33FCDEE1A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0420" y="4729491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A06F6E-CEC0-199D-E2C5-8935671F7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468120" y="563513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A06F6E-CEC0-199D-E2C5-8935671F7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8120" y="5635138"/>
                    <a:ext cx="38100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A1BCC9-9C12-62FF-B15C-FEA733F5D632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>
                <a:off x="5487670" y="4420341"/>
                <a:ext cx="760730" cy="3802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7D6EE1-9990-FA20-184F-7144499EE430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495800" y="4419600"/>
                <a:ext cx="991870" cy="7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DC6EF2-D6D9-BADC-C055-38982AB93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3500" y="5896748"/>
                <a:ext cx="2151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24F4CCC-DCE4-34FD-3500-F34186D95B63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4095750" y="4800600"/>
                <a:ext cx="2152650" cy="10968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5F3ECED-433B-9944-40F2-37F9FA2F34E0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600" y="351178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5F3ECED-433B-9944-40F2-37F9FA2F3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600" y="3511781"/>
                    <a:ext cx="381000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B6D78-7C6C-5488-6CDE-8B8FBBB04C3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220" y="452468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B6D78-7C6C-5488-6CDE-8B8FBBB04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5220" y="4524685"/>
                    <a:ext cx="38100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5F4A338-013E-18D1-F49C-3F8A7AB89B1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600" y="539589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5F4A338-013E-18D1-F49C-3F8A7AB89B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600" y="5395895"/>
                    <a:ext cx="38100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541C000-40FF-C02F-E96A-B476C07BF916}"/>
                      </a:ext>
                    </a:extLst>
                  </p:cNvPr>
                  <p:cNvSpPr txBox="1"/>
                  <p:nvPr/>
                </p:nvSpPr>
                <p:spPr>
                  <a:xfrm>
                    <a:off x="4964589" y="396749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541C000-40FF-C02F-E96A-B476C07BF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589" y="3967490"/>
                    <a:ext cx="38100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D6AA45D-658E-7145-7BD2-D4D81922EAFB}"/>
                  </a:ext>
                </a:extLst>
              </p:cNvPr>
              <p:cNvCxnSpPr>
                <a:cxnSpLocks/>
                <a:stCxn id="23" idx="6"/>
              </p:cNvCxnSpPr>
              <p:nvPr/>
            </p:nvCxnSpPr>
            <p:spPr>
              <a:xfrm>
                <a:off x="7010400" y="4800600"/>
                <a:ext cx="8775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D1D53DB0-0BE2-95EE-8F31-56133AF580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69810" y="434886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D1D53DB0-0BE2-95EE-8F31-56133AF58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9810" y="4348860"/>
                    <a:ext cx="38100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BA2A78-3900-156D-C0DC-A1AF40A7FC58}"/>
                    </a:ext>
                  </a:extLst>
                </p:cNvPr>
                <p:cNvSpPr txBox="1"/>
                <p:nvPr/>
              </p:nvSpPr>
              <p:spPr>
                <a:xfrm>
                  <a:off x="5955229" y="174263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BA2A78-3900-156D-C0DC-A1AF40A7F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229" y="1742635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842102-C45E-A897-DB64-6C8F7B4D14AE}"/>
                    </a:ext>
                  </a:extLst>
                </p:cNvPr>
                <p:cNvSpPr txBox="1"/>
                <p:nvPr/>
              </p:nvSpPr>
              <p:spPr>
                <a:xfrm>
                  <a:off x="8475365" y="207567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842102-C45E-A897-DB64-6C8F7B4D1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365" y="2075673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FCC50D-F43D-D18A-945A-9079485FDC84}"/>
              </a:ext>
            </a:extLst>
          </p:cNvPr>
          <p:cNvGrpSpPr/>
          <p:nvPr/>
        </p:nvGrpSpPr>
        <p:grpSpPr>
          <a:xfrm>
            <a:off x="11007745" y="2522693"/>
            <a:ext cx="762000" cy="1941081"/>
            <a:chOff x="10857885" y="2672583"/>
            <a:chExt cx="762000" cy="1941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D72771D-5AB0-7065-8A06-D11459C37BF6}"/>
                    </a:ext>
                  </a:extLst>
                </p:cNvPr>
                <p:cNvSpPr txBox="1"/>
                <p:nvPr/>
              </p:nvSpPr>
              <p:spPr>
                <a:xfrm>
                  <a:off x="10857885" y="3626534"/>
                  <a:ext cx="762000" cy="987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D72771D-5AB0-7065-8A06-D11459C37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7885" y="3626534"/>
                  <a:ext cx="762000" cy="98713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A8E135-4895-9194-2152-1A492031BEDB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1238885" y="3164221"/>
              <a:ext cx="0" cy="462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964321-C4A8-E442-5E16-E16CFBC117E3}"/>
                    </a:ext>
                  </a:extLst>
                </p:cNvPr>
                <p:cNvSpPr txBox="1"/>
                <p:nvPr/>
              </p:nvSpPr>
              <p:spPr>
                <a:xfrm>
                  <a:off x="11048385" y="267258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964321-C4A8-E442-5E16-E16CFBC11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8385" y="2672583"/>
                  <a:ext cx="38100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27D86A-1489-EB09-B224-9F65667B7D22}"/>
                  </a:ext>
                </a:extLst>
              </p:cNvPr>
              <p:cNvSpPr txBox="1"/>
              <p:nvPr/>
            </p:nvSpPr>
            <p:spPr>
              <a:xfrm>
                <a:off x="204094" y="1117600"/>
                <a:ext cx="3886200" cy="5439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Forward Pass: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800" b="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Backward Pass: 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27D86A-1489-EB09-B224-9F65667B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4" y="1117600"/>
                <a:ext cx="3886200" cy="5439759"/>
              </a:xfrm>
              <a:prstGeom prst="rect">
                <a:avLst/>
              </a:prstGeom>
              <a:blipFill>
                <a:blip r:embed="rId16"/>
                <a:stretch>
                  <a:fillRect l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AA02C-E0CB-B1FC-0B8E-64E61489F6F6}"/>
              </a:ext>
            </a:extLst>
          </p:cNvPr>
          <p:cNvGrpSpPr/>
          <p:nvPr/>
        </p:nvGrpSpPr>
        <p:grpSpPr>
          <a:xfrm>
            <a:off x="5705535" y="3643191"/>
            <a:ext cx="762000" cy="1865547"/>
            <a:chOff x="10857885" y="2672583"/>
            <a:chExt cx="762000" cy="1865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1C5D87-08C9-4C0C-AF66-813FAE348357}"/>
                    </a:ext>
                  </a:extLst>
                </p:cNvPr>
                <p:cNvSpPr txBox="1"/>
                <p:nvPr/>
              </p:nvSpPr>
              <p:spPr>
                <a:xfrm>
                  <a:off x="10857885" y="3626534"/>
                  <a:ext cx="762000" cy="911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1C5D87-08C9-4C0C-AF66-813FAE348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7885" y="3626534"/>
                  <a:ext cx="762000" cy="9115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151AB8-6B93-52C3-C24D-D9A856A7EE3F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1238885" y="3164221"/>
              <a:ext cx="0" cy="462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44ED0B0-830C-BF79-E138-EF061FF4CBD6}"/>
                    </a:ext>
                  </a:extLst>
                </p:cNvPr>
                <p:cNvSpPr txBox="1"/>
                <p:nvPr/>
              </p:nvSpPr>
              <p:spPr>
                <a:xfrm>
                  <a:off x="11048385" y="267258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44ED0B0-830C-BF79-E138-EF061FF4C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8385" y="2672583"/>
                  <a:ext cx="38100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63F476-8E5D-3DCB-A35B-2DC894FA9FDB}"/>
              </a:ext>
            </a:extLst>
          </p:cNvPr>
          <p:cNvGrpSpPr/>
          <p:nvPr/>
        </p:nvGrpSpPr>
        <p:grpSpPr>
          <a:xfrm>
            <a:off x="8619530" y="2039254"/>
            <a:ext cx="762000" cy="1865547"/>
            <a:chOff x="10857885" y="2672583"/>
            <a:chExt cx="762000" cy="1865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3B9CCE-B4EE-B9CD-5D55-FA4350F9DF59}"/>
                    </a:ext>
                  </a:extLst>
                </p:cNvPr>
                <p:cNvSpPr txBox="1"/>
                <p:nvPr/>
              </p:nvSpPr>
              <p:spPr>
                <a:xfrm>
                  <a:off x="10857885" y="3626534"/>
                  <a:ext cx="762000" cy="911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3B9CCE-B4EE-B9CD-5D55-FA4350F9D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7885" y="3626534"/>
                  <a:ext cx="762000" cy="91159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4E4215-1E8B-E138-8A97-206CE84842D0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11238885" y="3164221"/>
              <a:ext cx="0" cy="462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F9A26BC-062A-43DF-7E89-4B1BEB73B17D}"/>
                    </a:ext>
                  </a:extLst>
                </p:cNvPr>
                <p:cNvSpPr txBox="1"/>
                <p:nvPr/>
              </p:nvSpPr>
              <p:spPr>
                <a:xfrm>
                  <a:off x="11048385" y="267258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F9A26BC-062A-43DF-7E89-4B1BEB73B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8385" y="2672583"/>
                  <a:ext cx="381000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214045-05FD-65C4-5914-3A2288097329}"/>
                  </a:ext>
                </a:extLst>
              </p:cNvPr>
              <p:cNvSpPr txBox="1"/>
              <p:nvPr/>
            </p:nvSpPr>
            <p:spPr>
              <a:xfrm>
                <a:off x="8057376" y="4953000"/>
                <a:ext cx="2813824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214045-05FD-65C4-5914-3A2288097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76" y="4953000"/>
                <a:ext cx="2813824" cy="7257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F81C2D-7129-6B64-04D2-BA9257FB58C9}"/>
                  </a:ext>
                </a:extLst>
              </p:cNvPr>
              <p:cNvSpPr txBox="1"/>
              <p:nvPr/>
            </p:nvSpPr>
            <p:spPr>
              <a:xfrm>
                <a:off x="8057376" y="5743895"/>
                <a:ext cx="2813824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F81C2D-7129-6B64-04D2-BA9257FB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76" y="5743895"/>
                <a:ext cx="2813824" cy="725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26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E129EB-128F-B83B-6922-2A4439B0ADBF}"/>
              </a:ext>
            </a:extLst>
          </p:cNvPr>
          <p:cNvGrpSpPr/>
          <p:nvPr/>
        </p:nvGrpSpPr>
        <p:grpSpPr>
          <a:xfrm>
            <a:off x="5276235" y="1219200"/>
            <a:ext cx="6440130" cy="2646577"/>
            <a:chOff x="2875935" y="1295400"/>
            <a:chExt cx="6440130" cy="26465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88B4CC-34FE-503C-A4D1-B31ADB3E95BF}"/>
                </a:ext>
              </a:extLst>
            </p:cNvPr>
            <p:cNvGrpSpPr/>
            <p:nvPr/>
          </p:nvGrpSpPr>
          <p:grpSpPr>
            <a:xfrm>
              <a:off x="2875935" y="1295400"/>
              <a:ext cx="6440130" cy="2646577"/>
              <a:chOff x="1447800" y="3511781"/>
              <a:chExt cx="6440130" cy="26465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2C81490-F48F-B8EC-6F43-00179E3CFC6E}"/>
                      </a:ext>
                    </a:extLst>
                  </p:cNvPr>
                  <p:cNvSpPr/>
                  <p:nvPr/>
                </p:nvSpPr>
                <p:spPr>
                  <a:xfrm>
                    <a:off x="3733800" y="40386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2C81490-F48F-B8EC-6F43-00179E3CFC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3800" y="4038600"/>
                    <a:ext cx="762000" cy="762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E5BA6390-C8B9-CC18-418F-B5BC3333804E}"/>
                      </a:ext>
                    </a:extLst>
                  </p:cNvPr>
                  <p:cNvSpPr/>
                  <p:nvPr/>
                </p:nvSpPr>
                <p:spPr>
                  <a:xfrm>
                    <a:off x="6248400" y="44196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E5BA6390-C8B9-CC18-418F-B5BC333380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0" y="4419600"/>
                    <a:ext cx="762000" cy="762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5B79BD-6259-468E-8B78-9A8534B872B5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2933700" y="4038600"/>
                <a:ext cx="80010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D0AF3DD-B2E7-9E3A-28EB-EE6B194B3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3700" y="4419600"/>
                <a:ext cx="800100" cy="609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E3BECE0-B602-6E1A-29A1-B6AC9929B44C}"/>
                  </a:ext>
                </a:extLst>
              </p:cNvPr>
              <p:cNvCxnSpPr/>
              <p:nvPr/>
            </p:nvCxnSpPr>
            <p:spPr>
              <a:xfrm>
                <a:off x="1963500" y="4038600"/>
                <a:ext cx="97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476D7BF-C740-5FCC-9E64-0C385838694B}"/>
                  </a:ext>
                </a:extLst>
              </p:cNvPr>
              <p:cNvCxnSpPr/>
              <p:nvPr/>
            </p:nvCxnSpPr>
            <p:spPr>
              <a:xfrm>
                <a:off x="1963500" y="5029200"/>
                <a:ext cx="97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B3CDD7-8EBD-10B8-2E5B-DDDB7AE9799B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800" y="370588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B3CDD7-8EBD-10B8-2E5B-DDDB7AE979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7800" y="3705880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3EBA64A-1D86-6148-D9DA-F33FCDEE1A97}"/>
                      </a:ext>
                    </a:extLst>
                  </p:cNvPr>
                  <p:cNvSpPr txBox="1"/>
                  <p:nvPr/>
                </p:nvSpPr>
                <p:spPr>
                  <a:xfrm>
                    <a:off x="1450420" y="472949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3EBA64A-1D86-6148-D9DA-F33FCDEE1A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0420" y="4729491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A06F6E-CEC0-199D-E2C5-8935671F7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468120" y="563513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A06F6E-CEC0-199D-E2C5-8935671F7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8120" y="5635138"/>
                    <a:ext cx="38100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A1BCC9-9C12-62FF-B15C-FEA733F5D632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>
                <a:off x="5487670" y="4420341"/>
                <a:ext cx="760730" cy="3802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7D6EE1-9990-FA20-184F-7144499EE430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495800" y="4419600"/>
                <a:ext cx="991870" cy="7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DC6EF2-D6D9-BADC-C055-38982AB93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3500" y="5896748"/>
                <a:ext cx="2151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24F4CCC-DCE4-34FD-3500-F34186D95B63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4095750" y="4800600"/>
                <a:ext cx="2152650" cy="10968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5F3ECED-433B-9944-40F2-37F9FA2F34E0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600" y="351178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5F3ECED-433B-9944-40F2-37F9FA2F3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600" y="3511781"/>
                    <a:ext cx="381000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B6D78-7C6C-5488-6CDE-8B8FBBB04C3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220" y="452468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B6D78-7C6C-5488-6CDE-8B8FBBB04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5220" y="4524685"/>
                    <a:ext cx="38100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5F4A338-013E-18D1-F49C-3F8A7AB89B1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600" y="539589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5F4A338-013E-18D1-F49C-3F8A7AB89B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600" y="5395895"/>
                    <a:ext cx="38100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541C000-40FF-C02F-E96A-B476C07BF916}"/>
                      </a:ext>
                    </a:extLst>
                  </p:cNvPr>
                  <p:cNvSpPr txBox="1"/>
                  <p:nvPr/>
                </p:nvSpPr>
                <p:spPr>
                  <a:xfrm>
                    <a:off x="4964589" y="396749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541C000-40FF-C02F-E96A-B476C07BF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589" y="3967490"/>
                    <a:ext cx="38100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D6AA45D-658E-7145-7BD2-D4D81922EAFB}"/>
                  </a:ext>
                </a:extLst>
              </p:cNvPr>
              <p:cNvCxnSpPr>
                <a:cxnSpLocks/>
                <a:stCxn id="23" idx="6"/>
              </p:cNvCxnSpPr>
              <p:nvPr/>
            </p:nvCxnSpPr>
            <p:spPr>
              <a:xfrm>
                <a:off x="7010400" y="4800600"/>
                <a:ext cx="8775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D1D53DB0-0BE2-95EE-8F31-56133AF580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69810" y="434886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D1D53DB0-0BE2-95EE-8F31-56133AF58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9810" y="4348860"/>
                    <a:ext cx="38100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BA2A78-3900-156D-C0DC-A1AF40A7FC58}"/>
                    </a:ext>
                  </a:extLst>
                </p:cNvPr>
                <p:cNvSpPr txBox="1"/>
                <p:nvPr/>
              </p:nvSpPr>
              <p:spPr>
                <a:xfrm>
                  <a:off x="5955229" y="174263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BA2A78-3900-156D-C0DC-A1AF40A7F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229" y="1742635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842102-C45E-A897-DB64-6C8F7B4D14AE}"/>
                    </a:ext>
                  </a:extLst>
                </p:cNvPr>
                <p:cNvSpPr txBox="1"/>
                <p:nvPr/>
              </p:nvSpPr>
              <p:spPr>
                <a:xfrm>
                  <a:off x="8475365" y="207567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842102-C45E-A897-DB64-6C8F7B4D1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365" y="2075673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964321-C4A8-E442-5E16-E16CFBC117E3}"/>
                  </a:ext>
                </a:extLst>
              </p:cNvPr>
              <p:cNvSpPr txBox="1"/>
              <p:nvPr/>
            </p:nvSpPr>
            <p:spPr>
              <a:xfrm>
                <a:off x="11198245" y="2522693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964321-C4A8-E442-5E16-E16CFBC1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245" y="2522693"/>
                <a:ext cx="381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27D86A-1489-EB09-B224-9F65667B7D22}"/>
                  </a:ext>
                </a:extLst>
              </p:cNvPr>
              <p:cNvSpPr txBox="1"/>
              <p:nvPr/>
            </p:nvSpPr>
            <p:spPr>
              <a:xfrm>
                <a:off x="204093" y="1117600"/>
                <a:ext cx="5570835" cy="58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𝑚𝑢𝑙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Forward Pass: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800" b="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Backward Pass: 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27D86A-1489-EB09-B224-9F65667B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3" y="1117600"/>
                <a:ext cx="5570835" cy="5870646"/>
              </a:xfrm>
              <a:prstGeom prst="rect">
                <a:avLst/>
              </a:prstGeom>
              <a:blipFill>
                <a:blip r:embed="rId15"/>
                <a:stretch>
                  <a:fillRect l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4ED0B0-830C-BF79-E138-EF061FF4CBD6}"/>
                  </a:ext>
                </a:extLst>
              </p:cNvPr>
              <p:cNvSpPr txBox="1"/>
              <p:nvPr/>
            </p:nvSpPr>
            <p:spPr>
              <a:xfrm>
                <a:off x="5896035" y="3643191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4ED0B0-830C-BF79-E138-EF061FF4C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35" y="3643191"/>
                <a:ext cx="381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9A26BC-062A-43DF-7E89-4B1BEB73B17D}"/>
                  </a:ext>
                </a:extLst>
              </p:cNvPr>
              <p:cNvSpPr txBox="1"/>
              <p:nvPr/>
            </p:nvSpPr>
            <p:spPr>
              <a:xfrm>
                <a:off x="8810030" y="2039254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9A26BC-062A-43DF-7E89-4B1BEB73B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030" y="2039254"/>
                <a:ext cx="381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B8600-D1A7-5967-3D6D-33ADCE0C4D4B}"/>
                  </a:ext>
                </a:extLst>
              </p:cNvPr>
              <p:cNvSpPr txBox="1"/>
              <p:nvPr/>
            </p:nvSpPr>
            <p:spPr>
              <a:xfrm>
                <a:off x="6485582" y="4471715"/>
                <a:ext cx="2183328" cy="911596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B8600-D1A7-5967-3D6D-33ADCE0C4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582" y="4471715"/>
                <a:ext cx="2183328" cy="9115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EBEEC9-0808-3267-651E-1E2E50AB6D50}"/>
              </a:ext>
            </a:extLst>
          </p:cNvPr>
          <p:cNvCxnSpPr>
            <a:cxnSpLocks/>
          </p:cNvCxnSpPr>
          <p:nvPr/>
        </p:nvCxnSpPr>
        <p:spPr>
          <a:xfrm flipH="1" flipV="1">
            <a:off x="6172200" y="2976784"/>
            <a:ext cx="626765" cy="145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9435FF-4E0F-6416-FDCE-865FFA51A89A}"/>
              </a:ext>
            </a:extLst>
          </p:cNvPr>
          <p:cNvSpPr txBox="1"/>
          <p:nvPr/>
        </p:nvSpPr>
        <p:spPr>
          <a:xfrm>
            <a:off x="4881518" y="591022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Downstream      Local        Upstream</a:t>
            </a:r>
          </a:p>
          <a:p>
            <a:r>
              <a:rPr lang="en-US" sz="2400" dirty="0"/>
              <a:t>Gradient         </a:t>
            </a:r>
            <a:r>
              <a:rPr lang="en-US" sz="2400" dirty="0" err="1"/>
              <a:t>Gradient</a:t>
            </a:r>
            <a:r>
              <a:rPr lang="en-US" sz="2400" dirty="0"/>
              <a:t>       </a:t>
            </a:r>
            <a:r>
              <a:rPr lang="en-US" sz="2400" dirty="0" err="1"/>
              <a:t>Gradient</a:t>
            </a:r>
            <a:r>
              <a:rPr lang="en-US" sz="2400" dirty="0"/>
              <a:t>     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8BAD-B2CF-EF3E-3BF9-C04791AF282D}"/>
              </a:ext>
            </a:extLst>
          </p:cNvPr>
          <p:cNvCxnSpPr>
            <a:cxnSpLocks/>
          </p:cNvCxnSpPr>
          <p:nvPr/>
        </p:nvCxnSpPr>
        <p:spPr>
          <a:xfrm flipV="1">
            <a:off x="6172200" y="5458112"/>
            <a:ext cx="449125" cy="47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F53B7-3102-CE5E-E398-855CDF64CB50}"/>
              </a:ext>
            </a:extLst>
          </p:cNvPr>
          <p:cNvCxnSpPr>
            <a:cxnSpLocks/>
          </p:cNvCxnSpPr>
          <p:nvPr/>
        </p:nvCxnSpPr>
        <p:spPr>
          <a:xfrm flipV="1">
            <a:off x="7734975" y="5526474"/>
            <a:ext cx="0" cy="3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CD3FA0-3EC4-293C-6B37-33EC6F2B0B21}"/>
              </a:ext>
            </a:extLst>
          </p:cNvPr>
          <p:cNvCxnSpPr>
            <a:cxnSpLocks/>
          </p:cNvCxnSpPr>
          <p:nvPr/>
        </p:nvCxnSpPr>
        <p:spPr>
          <a:xfrm flipH="1" flipV="1">
            <a:off x="8546029" y="5423327"/>
            <a:ext cx="770076" cy="46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E4FF6-32EA-8F9E-D686-98A78A6D61E9}"/>
                  </a:ext>
                </a:extLst>
              </p:cNvPr>
              <p:cNvSpPr txBox="1"/>
              <p:nvPr/>
            </p:nvSpPr>
            <p:spPr>
              <a:xfrm>
                <a:off x="8848626" y="4568076"/>
                <a:ext cx="3238579" cy="72577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E4FF6-32EA-8F9E-D686-98A78A6D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26" y="4568076"/>
                <a:ext cx="3238579" cy="725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F91CF6-5B7D-925A-F485-B7AF0A3E30D0}"/>
                  </a:ext>
                </a:extLst>
              </p:cNvPr>
              <p:cNvSpPr txBox="1"/>
              <p:nvPr/>
            </p:nvSpPr>
            <p:spPr>
              <a:xfrm>
                <a:off x="5896035" y="2673047"/>
                <a:ext cx="1403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= 3*1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F91CF6-5B7D-925A-F485-B7AF0A3E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35" y="2673047"/>
                <a:ext cx="1403350" cy="523220"/>
              </a:xfrm>
              <a:prstGeom prst="rect">
                <a:avLst/>
              </a:prstGeom>
              <a:blipFill>
                <a:blip r:embed="rId20"/>
                <a:stretch>
                  <a:fillRect t="-11628" r="-2609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6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9" grpId="0" animBg="1"/>
      <p:bldP spid="4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E129EB-128F-B83B-6922-2A4439B0ADBF}"/>
              </a:ext>
            </a:extLst>
          </p:cNvPr>
          <p:cNvGrpSpPr/>
          <p:nvPr/>
        </p:nvGrpSpPr>
        <p:grpSpPr>
          <a:xfrm>
            <a:off x="5276235" y="1219200"/>
            <a:ext cx="6440130" cy="2646577"/>
            <a:chOff x="2875935" y="1295400"/>
            <a:chExt cx="6440130" cy="26465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88B4CC-34FE-503C-A4D1-B31ADB3E95BF}"/>
                </a:ext>
              </a:extLst>
            </p:cNvPr>
            <p:cNvGrpSpPr/>
            <p:nvPr/>
          </p:nvGrpSpPr>
          <p:grpSpPr>
            <a:xfrm>
              <a:off x="2875935" y="1295400"/>
              <a:ext cx="6440130" cy="2646577"/>
              <a:chOff x="1447800" y="3511781"/>
              <a:chExt cx="6440130" cy="26465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2C81490-F48F-B8EC-6F43-00179E3CFC6E}"/>
                      </a:ext>
                    </a:extLst>
                  </p:cNvPr>
                  <p:cNvSpPr/>
                  <p:nvPr/>
                </p:nvSpPr>
                <p:spPr>
                  <a:xfrm>
                    <a:off x="3733800" y="40386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2C81490-F48F-B8EC-6F43-00179E3CFC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3800" y="4038600"/>
                    <a:ext cx="762000" cy="762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E5BA6390-C8B9-CC18-418F-B5BC3333804E}"/>
                      </a:ext>
                    </a:extLst>
                  </p:cNvPr>
                  <p:cNvSpPr/>
                  <p:nvPr/>
                </p:nvSpPr>
                <p:spPr>
                  <a:xfrm>
                    <a:off x="6248400" y="4419600"/>
                    <a:ext cx="762000" cy="762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E5BA6390-C8B9-CC18-418F-B5BC333380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0" y="4419600"/>
                    <a:ext cx="762000" cy="762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5B79BD-6259-468E-8B78-9A8534B872B5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2933700" y="4038600"/>
                <a:ext cx="80010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D0AF3DD-B2E7-9E3A-28EB-EE6B194B3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3700" y="4419600"/>
                <a:ext cx="800100" cy="609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E3BECE0-B602-6E1A-29A1-B6AC9929B44C}"/>
                  </a:ext>
                </a:extLst>
              </p:cNvPr>
              <p:cNvCxnSpPr/>
              <p:nvPr/>
            </p:nvCxnSpPr>
            <p:spPr>
              <a:xfrm>
                <a:off x="1963500" y="4038600"/>
                <a:ext cx="97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476D7BF-C740-5FCC-9E64-0C385838694B}"/>
                  </a:ext>
                </a:extLst>
              </p:cNvPr>
              <p:cNvCxnSpPr/>
              <p:nvPr/>
            </p:nvCxnSpPr>
            <p:spPr>
              <a:xfrm>
                <a:off x="1963500" y="5029200"/>
                <a:ext cx="97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B3CDD7-8EBD-10B8-2E5B-DDDB7AE9799B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800" y="370588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B3CDD7-8EBD-10B8-2E5B-DDDB7AE979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7800" y="3705880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3EBA64A-1D86-6148-D9DA-F33FCDEE1A97}"/>
                      </a:ext>
                    </a:extLst>
                  </p:cNvPr>
                  <p:cNvSpPr txBox="1"/>
                  <p:nvPr/>
                </p:nvSpPr>
                <p:spPr>
                  <a:xfrm>
                    <a:off x="1450420" y="472949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3EBA64A-1D86-6148-D9DA-F33FCDEE1A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0420" y="4729491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A06F6E-CEC0-199D-E2C5-8935671F7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468120" y="563513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A06F6E-CEC0-199D-E2C5-8935671F7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8120" y="5635138"/>
                    <a:ext cx="38100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A1BCC9-9C12-62FF-B15C-FEA733F5D632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>
                <a:off x="5487670" y="4420341"/>
                <a:ext cx="760730" cy="3802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7D6EE1-9990-FA20-184F-7144499EE430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495800" y="4419600"/>
                <a:ext cx="991870" cy="7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DC6EF2-D6D9-BADC-C055-38982AB93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3500" y="5896748"/>
                <a:ext cx="2151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24F4CCC-DCE4-34FD-3500-F34186D95B63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4095750" y="4800600"/>
                <a:ext cx="2152650" cy="10968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5F3ECED-433B-9944-40F2-37F9FA2F34E0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600" y="3511781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5F3ECED-433B-9944-40F2-37F9FA2F3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600" y="3511781"/>
                    <a:ext cx="381000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B6D78-7C6C-5488-6CDE-8B8FBBB04C3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220" y="452468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B6D78-7C6C-5488-6CDE-8B8FBBB04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5220" y="4524685"/>
                    <a:ext cx="38100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5F4A338-013E-18D1-F49C-3F8A7AB89B1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7600" y="5395895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5F4A338-013E-18D1-F49C-3F8A7AB89B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600" y="5395895"/>
                    <a:ext cx="38100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541C000-40FF-C02F-E96A-B476C07BF916}"/>
                      </a:ext>
                    </a:extLst>
                  </p:cNvPr>
                  <p:cNvSpPr txBox="1"/>
                  <p:nvPr/>
                </p:nvSpPr>
                <p:spPr>
                  <a:xfrm>
                    <a:off x="4964589" y="396749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541C000-40FF-C02F-E96A-B476C07BF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589" y="3967490"/>
                    <a:ext cx="38100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D6AA45D-658E-7145-7BD2-D4D81922EAFB}"/>
                  </a:ext>
                </a:extLst>
              </p:cNvPr>
              <p:cNvCxnSpPr>
                <a:cxnSpLocks/>
                <a:stCxn id="23" idx="6"/>
              </p:cNvCxnSpPr>
              <p:nvPr/>
            </p:nvCxnSpPr>
            <p:spPr>
              <a:xfrm>
                <a:off x="7010400" y="4800600"/>
                <a:ext cx="8775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D1D53DB0-0BE2-95EE-8F31-56133AF580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69810" y="4348860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D1D53DB0-0BE2-95EE-8F31-56133AF58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9810" y="4348860"/>
                    <a:ext cx="38100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BA2A78-3900-156D-C0DC-A1AF40A7FC58}"/>
                    </a:ext>
                  </a:extLst>
                </p:cNvPr>
                <p:cNvSpPr txBox="1"/>
                <p:nvPr/>
              </p:nvSpPr>
              <p:spPr>
                <a:xfrm>
                  <a:off x="5955229" y="174263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BA2A78-3900-156D-C0DC-A1AF40A7F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229" y="1742635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842102-C45E-A897-DB64-6C8F7B4D14AE}"/>
                    </a:ext>
                  </a:extLst>
                </p:cNvPr>
                <p:cNvSpPr txBox="1"/>
                <p:nvPr/>
              </p:nvSpPr>
              <p:spPr>
                <a:xfrm>
                  <a:off x="8475365" y="207567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842102-C45E-A897-DB64-6C8F7B4D1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365" y="2075673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964321-C4A8-E442-5E16-E16CFBC117E3}"/>
                  </a:ext>
                </a:extLst>
              </p:cNvPr>
              <p:cNvSpPr txBox="1"/>
              <p:nvPr/>
            </p:nvSpPr>
            <p:spPr>
              <a:xfrm>
                <a:off x="11198245" y="2522693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964321-C4A8-E442-5E16-E16CFBC1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245" y="2522693"/>
                <a:ext cx="381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27D86A-1489-EB09-B224-9F65667B7D22}"/>
                  </a:ext>
                </a:extLst>
              </p:cNvPr>
              <p:cNvSpPr txBox="1"/>
              <p:nvPr/>
            </p:nvSpPr>
            <p:spPr>
              <a:xfrm>
                <a:off x="204093" y="1117600"/>
                <a:ext cx="5570835" cy="58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𝑚𝑢𝑙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Forward Pass: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800" b="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Backward Pass: 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27D86A-1489-EB09-B224-9F65667B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3" y="1117600"/>
                <a:ext cx="5570835" cy="5870646"/>
              </a:xfrm>
              <a:prstGeom prst="rect">
                <a:avLst/>
              </a:prstGeom>
              <a:blipFill>
                <a:blip r:embed="rId15"/>
                <a:stretch>
                  <a:fillRect l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4ED0B0-830C-BF79-E138-EF061FF4CBD6}"/>
                  </a:ext>
                </a:extLst>
              </p:cNvPr>
              <p:cNvSpPr txBox="1"/>
              <p:nvPr/>
            </p:nvSpPr>
            <p:spPr>
              <a:xfrm>
                <a:off x="5896035" y="3643191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4ED0B0-830C-BF79-E138-EF061FF4C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35" y="3643191"/>
                <a:ext cx="381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9A26BC-062A-43DF-7E89-4B1BEB73B17D}"/>
                  </a:ext>
                </a:extLst>
              </p:cNvPr>
              <p:cNvSpPr txBox="1"/>
              <p:nvPr/>
            </p:nvSpPr>
            <p:spPr>
              <a:xfrm>
                <a:off x="8810030" y="2039254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9A26BC-062A-43DF-7E89-4B1BEB73B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030" y="2039254"/>
                <a:ext cx="381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B8600-D1A7-5967-3D6D-33ADCE0C4D4B}"/>
                  </a:ext>
                </a:extLst>
              </p:cNvPr>
              <p:cNvSpPr txBox="1"/>
              <p:nvPr/>
            </p:nvSpPr>
            <p:spPr>
              <a:xfrm>
                <a:off x="6485582" y="4471715"/>
                <a:ext cx="2183328" cy="911596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B8600-D1A7-5967-3D6D-33ADCE0C4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582" y="4471715"/>
                <a:ext cx="2183328" cy="9115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EBEEC9-0808-3267-651E-1E2E50AB6D50}"/>
              </a:ext>
            </a:extLst>
          </p:cNvPr>
          <p:cNvCxnSpPr>
            <a:cxnSpLocks/>
          </p:cNvCxnSpPr>
          <p:nvPr/>
        </p:nvCxnSpPr>
        <p:spPr>
          <a:xfrm flipH="1" flipV="1">
            <a:off x="6172200" y="2127019"/>
            <a:ext cx="626765" cy="230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9435FF-4E0F-6416-FDCE-865FFA51A89A}"/>
              </a:ext>
            </a:extLst>
          </p:cNvPr>
          <p:cNvSpPr txBox="1"/>
          <p:nvPr/>
        </p:nvSpPr>
        <p:spPr>
          <a:xfrm>
            <a:off x="4881518" y="591022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Downstream      Local        Upstream</a:t>
            </a:r>
          </a:p>
          <a:p>
            <a:r>
              <a:rPr lang="en-US" sz="2400" dirty="0"/>
              <a:t>Gradient         </a:t>
            </a:r>
            <a:r>
              <a:rPr lang="en-US" sz="2400" dirty="0" err="1"/>
              <a:t>Gradient</a:t>
            </a:r>
            <a:r>
              <a:rPr lang="en-US" sz="2400" dirty="0"/>
              <a:t>       </a:t>
            </a:r>
            <a:r>
              <a:rPr lang="en-US" sz="2400" dirty="0" err="1"/>
              <a:t>Gradient</a:t>
            </a:r>
            <a:r>
              <a:rPr lang="en-US" sz="2400" dirty="0"/>
              <a:t>     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8BAD-B2CF-EF3E-3BF9-C04791AF282D}"/>
              </a:ext>
            </a:extLst>
          </p:cNvPr>
          <p:cNvCxnSpPr>
            <a:cxnSpLocks/>
          </p:cNvCxnSpPr>
          <p:nvPr/>
        </p:nvCxnSpPr>
        <p:spPr>
          <a:xfrm flipV="1">
            <a:off x="6172200" y="5458112"/>
            <a:ext cx="449125" cy="47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F53B7-3102-CE5E-E398-855CDF64CB50}"/>
              </a:ext>
            </a:extLst>
          </p:cNvPr>
          <p:cNvCxnSpPr>
            <a:cxnSpLocks/>
          </p:cNvCxnSpPr>
          <p:nvPr/>
        </p:nvCxnSpPr>
        <p:spPr>
          <a:xfrm flipV="1">
            <a:off x="7734975" y="5526474"/>
            <a:ext cx="0" cy="3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CD3FA0-3EC4-293C-6B37-33EC6F2B0B21}"/>
              </a:ext>
            </a:extLst>
          </p:cNvPr>
          <p:cNvCxnSpPr>
            <a:cxnSpLocks/>
          </p:cNvCxnSpPr>
          <p:nvPr/>
        </p:nvCxnSpPr>
        <p:spPr>
          <a:xfrm flipH="1" flipV="1">
            <a:off x="8546029" y="5423327"/>
            <a:ext cx="770076" cy="46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E4FF6-32EA-8F9E-D686-98A78A6D61E9}"/>
                  </a:ext>
                </a:extLst>
              </p:cNvPr>
              <p:cNvSpPr txBox="1"/>
              <p:nvPr/>
            </p:nvSpPr>
            <p:spPr>
              <a:xfrm>
                <a:off x="8848626" y="4568076"/>
                <a:ext cx="3343374" cy="72577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E4FF6-32EA-8F9E-D686-98A78A6D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26" y="4568076"/>
                <a:ext cx="3343374" cy="725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F91CF6-5B7D-925A-F485-B7AF0A3E30D0}"/>
                  </a:ext>
                </a:extLst>
              </p:cNvPr>
              <p:cNvSpPr txBox="1"/>
              <p:nvPr/>
            </p:nvSpPr>
            <p:spPr>
              <a:xfrm>
                <a:off x="5896035" y="2673047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F91CF6-5B7D-925A-F485-B7AF0A3E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35" y="2673047"/>
                <a:ext cx="381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DEAF81-B239-4C08-76EA-C51E19283446}"/>
                  </a:ext>
                </a:extLst>
              </p:cNvPr>
              <p:cNvSpPr txBox="1"/>
              <p:nvPr/>
            </p:nvSpPr>
            <p:spPr>
              <a:xfrm>
                <a:off x="5822425" y="1692227"/>
                <a:ext cx="1754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2=2∗1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DEAF81-B239-4C08-76EA-C51E19283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425" y="1692227"/>
                <a:ext cx="17543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1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AB2F-88FB-4788-B17C-95374F1C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Biological Inspirations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4E27-D500-4762-B1E5-E20D795F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8966200" cy="5308599"/>
          </a:xfrm>
        </p:spPr>
        <p:txBody>
          <a:bodyPr/>
          <a:lstStyle/>
          <a:p>
            <a:r>
              <a:rPr lang="en-US" sz="2000" dirty="0"/>
              <a:t>Humans perform complex tasks like vision, motor control, or language understanding very well. </a:t>
            </a:r>
          </a:p>
          <a:p>
            <a:r>
              <a:rPr lang="en-US" sz="2000" dirty="0"/>
              <a:t>One way to build intelligent machines is to try to imitate the (organizational principles of) human brain.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variety of different neurons exist (motor neuron, on-center off-surround visual cells…), with different branching structures. </a:t>
            </a:r>
          </a:p>
          <a:p>
            <a:r>
              <a:rPr lang="en-US" sz="2000" dirty="0"/>
              <a:t>The connections of the network and the strengths of the individual synapses establish the function of the network. </a:t>
            </a:r>
            <a:endParaRPr lang="en-IN" sz="2000" dirty="0"/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508575E9-58B0-45CD-B09A-BF8A9C7C1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8584" r="4503" b="11773"/>
          <a:stretch/>
        </p:blipFill>
        <p:spPr>
          <a:xfrm>
            <a:off x="821126" y="2849652"/>
            <a:ext cx="4360474" cy="2403293"/>
          </a:xfrm>
          <a:prstGeom prst="rect">
            <a:avLst/>
          </a:prstGeom>
          <a:noFill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76DAA9-13CC-44A8-BA58-D4F6983C0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10148" r="8163"/>
          <a:stretch/>
        </p:blipFill>
        <p:spPr bwMode="auto">
          <a:xfrm>
            <a:off x="5638800" y="2849652"/>
            <a:ext cx="3352800" cy="244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 descr="NEURONS2">
            <a:extLst>
              <a:ext uri="{FF2B5EF4-FFF2-40B4-BE49-F238E27FC236}">
                <a16:creationId xmlns:a16="http://schemas.microsoft.com/office/drawing/2014/main" id="{6FF14925-271C-486D-81C7-DC768FB21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2954" r="8108" b="1269"/>
          <a:stretch/>
        </p:blipFill>
        <p:spPr bwMode="auto">
          <a:xfrm>
            <a:off x="9448800" y="1117600"/>
            <a:ext cx="2699657" cy="570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926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E802-F775-A45C-92E5-66DD379B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700EE-C1D4-B200-0FE5-E9DFE291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14384" r="13750" b="8889"/>
          <a:stretch/>
        </p:blipFill>
        <p:spPr>
          <a:xfrm>
            <a:off x="1061357" y="1117600"/>
            <a:ext cx="10253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77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C4429B-A1D1-8483-8412-AD5C633D68D3}"/>
              </a:ext>
            </a:extLst>
          </p:cNvPr>
          <p:cNvGrpSpPr/>
          <p:nvPr/>
        </p:nvGrpSpPr>
        <p:grpSpPr>
          <a:xfrm>
            <a:off x="4515465" y="1021705"/>
            <a:ext cx="3429000" cy="2233711"/>
            <a:chOff x="1447800" y="2643229"/>
            <a:chExt cx="3429000" cy="2233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179D3D-77EB-6C70-8039-DBEEA851B054}"/>
                </a:ext>
              </a:extLst>
            </p:cNvPr>
            <p:cNvGrpSpPr/>
            <p:nvPr/>
          </p:nvGrpSpPr>
          <p:grpSpPr>
            <a:xfrm>
              <a:off x="1447800" y="2643229"/>
              <a:ext cx="2667000" cy="2233711"/>
              <a:chOff x="3276600" y="1693289"/>
              <a:chExt cx="2667000" cy="223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/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4AFE3D-3DB7-AE94-B794-0783224F5BEF}"/>
                  </a:ext>
                </a:extLst>
              </p:cNvPr>
              <p:cNvCxnSpPr>
                <a:cxnSpLocks/>
                <a:stCxn id="15" idx="3"/>
                <a:endCxn id="12" idx="2"/>
              </p:cNvCxnSpPr>
              <p:nvPr/>
            </p:nvCxnSpPr>
            <p:spPr>
              <a:xfrm flipV="1">
                <a:off x="3657600" y="3297000"/>
                <a:ext cx="685800" cy="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B403EA7-D0F3-871B-FBAC-5A99D628E9A2}"/>
                  </a:ext>
                </a:extLst>
              </p:cNvPr>
              <p:cNvCxnSpPr>
                <a:cxnSpLocks/>
                <a:stCxn id="12" idx="6"/>
                <a:endCxn id="5" idx="1"/>
              </p:cNvCxnSpPr>
              <p:nvPr/>
            </p:nvCxnSpPr>
            <p:spPr>
              <a:xfrm flipV="1">
                <a:off x="5603400" y="3296793"/>
                <a:ext cx="340200" cy="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CF63C97-0677-F13B-65E2-A0DDCA98A920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>
                <a:off x="4973400" y="2216509"/>
                <a:ext cx="0" cy="450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/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E6A555-3825-F26D-A48A-6B7458A0AD4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495800" y="4246733"/>
              <a:ext cx="381000" cy="14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88B4CC-34FE-503C-A4D1-B31ADB3E95BF}"/>
              </a:ext>
            </a:extLst>
          </p:cNvPr>
          <p:cNvGrpSpPr/>
          <p:nvPr/>
        </p:nvGrpSpPr>
        <p:grpSpPr>
          <a:xfrm>
            <a:off x="2133600" y="3631526"/>
            <a:ext cx="8079660" cy="2646577"/>
            <a:chOff x="1447800" y="3511781"/>
            <a:chExt cx="8079660" cy="2646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/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/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5B79BD-6259-468E-8B78-9A8534B872B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933700" y="4038600"/>
              <a:ext cx="80010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D0AF3DD-B2E7-9E3A-28EB-EE6B194B3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700" y="4419600"/>
              <a:ext cx="80010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3BECE0-B602-6E1A-29A1-B6AC9929B44C}"/>
                </a:ext>
              </a:extLst>
            </p:cNvPr>
            <p:cNvCxnSpPr/>
            <p:nvPr/>
          </p:nvCxnSpPr>
          <p:spPr>
            <a:xfrm>
              <a:off x="1963500" y="40386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76D7BF-C740-5FCC-9E64-0C385838694B}"/>
                </a:ext>
              </a:extLst>
            </p:cNvPr>
            <p:cNvCxnSpPr/>
            <p:nvPr/>
          </p:nvCxnSpPr>
          <p:spPr>
            <a:xfrm>
              <a:off x="1963500" y="50292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/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/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/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A1BCC9-9C12-62FF-B15C-FEA733F5D632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487670" y="4420341"/>
              <a:ext cx="760730" cy="38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77D6EE1-9990-FA20-184F-7144499EE43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4495800" y="4419600"/>
              <a:ext cx="991870" cy="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DC6EF2-D6D9-BADC-C055-38982AB9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500" y="5896748"/>
              <a:ext cx="2151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4F4CCC-DCE4-34FD-3500-F34186D95B63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095750" y="4800600"/>
              <a:ext cx="2152650" cy="1096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/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/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/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/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6AA45D-658E-7145-7BD2-D4D81922EAFB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701040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AC0FF0-0097-8645-6C92-54A4FBF03727}"/>
                    </a:ext>
                  </a:extLst>
                </p:cNvPr>
                <p:cNvSpPr/>
                <p:nvPr/>
              </p:nvSpPr>
              <p:spPr>
                <a:xfrm>
                  <a:off x="788793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AC0FF0-0097-8645-6C92-54A4FBF03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930" y="4419600"/>
                  <a:ext cx="762000" cy="762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293D1B1-5B9F-1317-02A5-D44960530649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864993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/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233F949-6F31-7884-CCFB-DD5DEE520CCF}"/>
                    </a:ext>
                  </a:extLst>
                </p:cNvPr>
                <p:cNvSpPr txBox="1"/>
                <p:nvPr/>
              </p:nvSpPr>
              <p:spPr>
                <a:xfrm>
                  <a:off x="7755830" y="3896380"/>
                  <a:ext cx="10185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233F949-6F31-7884-CCFB-DD5DEE520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5830" y="3896380"/>
                  <a:ext cx="101856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5ADC1-548E-E351-FE12-022EEBD7FC6E}"/>
                    </a:ext>
                  </a:extLst>
                </p:cNvPr>
                <p:cNvSpPr txBox="1"/>
                <p:nvPr/>
              </p:nvSpPr>
              <p:spPr>
                <a:xfrm>
                  <a:off x="8972550" y="43488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5ADC1-548E-E351-FE12-022EEBD7F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2550" y="4348860"/>
                  <a:ext cx="38100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E6BF3-8B5A-85CA-7877-591343CB598E}"/>
                  </a:ext>
                </a:extLst>
              </p:cNvPr>
              <p:cNvSpPr txBox="1"/>
              <p:nvPr/>
            </p:nvSpPr>
            <p:spPr>
              <a:xfrm>
                <a:off x="9658350" y="4995685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E6BF3-8B5A-85CA-7877-591343CB5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350" y="4995685"/>
                <a:ext cx="381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67937B-B5BA-03FE-6C31-24D18A1D31DF}"/>
                  </a:ext>
                </a:extLst>
              </p:cNvPr>
              <p:cNvSpPr txBox="1"/>
              <p:nvPr/>
            </p:nvSpPr>
            <p:spPr>
              <a:xfrm>
                <a:off x="8839200" y="3069348"/>
                <a:ext cx="2819400" cy="62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67937B-B5BA-03FE-6C31-24D18A1D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069348"/>
                <a:ext cx="2819400" cy="6298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A0CC09-1A28-758A-1446-DB269FDFF7EA}"/>
                  </a:ext>
                </a:extLst>
              </p:cNvPr>
              <p:cNvSpPr txBox="1"/>
              <p:nvPr/>
            </p:nvSpPr>
            <p:spPr>
              <a:xfrm>
                <a:off x="8562250" y="5372086"/>
                <a:ext cx="8979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1⋅1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A0CC09-1A28-758A-1446-DB269FDF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250" y="5372086"/>
                <a:ext cx="89794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9F2E9-A41A-5DEF-3412-5AE2D7CEB135}"/>
                  </a:ext>
                </a:extLst>
              </p:cNvPr>
              <p:cNvSpPr txBox="1"/>
              <p:nvPr/>
            </p:nvSpPr>
            <p:spPr>
              <a:xfrm>
                <a:off x="7932985" y="4956085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9F2E9-A41A-5DEF-3412-5AE2D7CEB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985" y="4956085"/>
                <a:ext cx="381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5E717-FF9F-51B5-3A75-58A84157FABD}"/>
                  </a:ext>
                </a:extLst>
              </p:cNvPr>
              <p:cNvSpPr txBox="1"/>
              <p:nvPr/>
            </p:nvSpPr>
            <p:spPr>
              <a:xfrm>
                <a:off x="6923995" y="5326569"/>
                <a:ext cx="8979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1⋅1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5E717-FF9F-51B5-3A75-58A84157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95" y="5326569"/>
                <a:ext cx="89794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CDFE30-DF2A-6351-10C5-ACEDCAD73270}"/>
                  </a:ext>
                </a:extLst>
              </p:cNvPr>
              <p:cNvSpPr txBox="1"/>
              <p:nvPr/>
            </p:nvSpPr>
            <p:spPr>
              <a:xfrm>
                <a:off x="5473660" y="4527349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CDFE30-DF2A-6351-10C5-ACEDCAD73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60" y="4527349"/>
                <a:ext cx="381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AF16D7-3139-4D34-D2F6-B95B8118D516}"/>
                  </a:ext>
                </a:extLst>
              </p:cNvPr>
              <p:cNvSpPr txBox="1"/>
              <p:nvPr/>
            </p:nvSpPr>
            <p:spPr>
              <a:xfrm>
                <a:off x="2760980" y="5983484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AF16D7-3139-4D34-D2F6-B95B8118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80" y="5983484"/>
                <a:ext cx="38100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A66FDD-2357-3369-7DAB-F510E7F2ACD3}"/>
                  </a:ext>
                </a:extLst>
              </p:cNvPr>
              <p:cNvSpPr txBox="1"/>
              <p:nvPr/>
            </p:nvSpPr>
            <p:spPr>
              <a:xfrm>
                <a:off x="2760980" y="5110476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A66FDD-2357-3369-7DAB-F510E7F2A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80" y="5110476"/>
                <a:ext cx="3810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D3CF0B-F217-8C3B-3A80-6E480D2C8755}"/>
                  </a:ext>
                </a:extLst>
              </p:cNvPr>
              <p:cNvSpPr txBox="1"/>
              <p:nvPr/>
            </p:nvSpPr>
            <p:spPr>
              <a:xfrm>
                <a:off x="2751495" y="4124574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D3CF0B-F217-8C3B-3A80-6E480D2C8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95" y="4124574"/>
                <a:ext cx="3810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3EF33FF-58DD-E1B2-B7EB-AA43BEAF7F70}"/>
              </a:ext>
            </a:extLst>
          </p:cNvPr>
          <p:cNvSpPr txBox="1"/>
          <p:nvPr/>
        </p:nvSpPr>
        <p:spPr>
          <a:xfrm>
            <a:off x="7548225" y="6115862"/>
            <a:ext cx="395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Downstream      Local        Upstream</a:t>
            </a:r>
          </a:p>
          <a:p>
            <a:r>
              <a:rPr lang="en-US" dirty="0"/>
              <a:t>Gradient         </a:t>
            </a:r>
            <a:r>
              <a:rPr lang="en-US" dirty="0" err="1"/>
              <a:t>Gradient</a:t>
            </a:r>
            <a:r>
              <a:rPr lang="en-US" dirty="0"/>
              <a:t>       </a:t>
            </a:r>
            <a:r>
              <a:rPr lang="en-US" dirty="0" err="1"/>
              <a:t>Gradient</a:t>
            </a:r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21296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9" grpId="0"/>
      <p:bldP spid="20" grpId="0"/>
      <p:bldP spid="21" grpId="0"/>
      <p:bldP spid="24" grpId="0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DA86-A1B1-5E47-B4A5-F081651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C4429B-A1D1-8483-8412-AD5C633D68D3}"/>
              </a:ext>
            </a:extLst>
          </p:cNvPr>
          <p:cNvGrpSpPr/>
          <p:nvPr/>
        </p:nvGrpSpPr>
        <p:grpSpPr>
          <a:xfrm>
            <a:off x="4515465" y="1021705"/>
            <a:ext cx="3429000" cy="2233711"/>
            <a:chOff x="1447800" y="2643229"/>
            <a:chExt cx="3429000" cy="2233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179D3D-77EB-6C70-8039-DBEEA851B054}"/>
                </a:ext>
              </a:extLst>
            </p:cNvPr>
            <p:cNvGrpSpPr/>
            <p:nvPr/>
          </p:nvGrpSpPr>
          <p:grpSpPr>
            <a:xfrm>
              <a:off x="1447800" y="2643229"/>
              <a:ext cx="2667000" cy="2233711"/>
              <a:chOff x="3276600" y="1693289"/>
              <a:chExt cx="2667000" cy="223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/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8F2FFDA7-B1F1-6A85-3F5C-1A85095961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3400" y="2667000"/>
                    <a:ext cx="1260000" cy="1260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1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4AFE3D-3DB7-AE94-B794-0783224F5BEF}"/>
                  </a:ext>
                </a:extLst>
              </p:cNvPr>
              <p:cNvCxnSpPr>
                <a:cxnSpLocks/>
                <a:stCxn id="15" idx="3"/>
                <a:endCxn id="12" idx="2"/>
              </p:cNvCxnSpPr>
              <p:nvPr/>
            </p:nvCxnSpPr>
            <p:spPr>
              <a:xfrm flipV="1">
                <a:off x="3657600" y="3297000"/>
                <a:ext cx="685800" cy="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B403EA7-D0F3-871B-FBAC-5A99D628E9A2}"/>
                  </a:ext>
                </a:extLst>
              </p:cNvPr>
              <p:cNvCxnSpPr>
                <a:cxnSpLocks/>
                <a:stCxn id="12" idx="6"/>
                <a:endCxn id="5" idx="1"/>
              </p:cNvCxnSpPr>
              <p:nvPr/>
            </p:nvCxnSpPr>
            <p:spPr>
              <a:xfrm flipV="1">
                <a:off x="5603400" y="3296793"/>
                <a:ext cx="340200" cy="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84E439-8A55-1D57-34F0-27B1C7B894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6600" y="3042409"/>
                    <a:ext cx="3810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578BA0-922D-A56F-4BD3-1CF91292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0" y="2769958"/>
                    <a:ext cx="3810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825AB7-CF7A-F17D-331B-E5B6FA29D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2900" y="1693289"/>
                    <a:ext cx="3810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CF63C97-0677-F13B-65E2-A0DDCA98A920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>
                <a:off x="4973400" y="2216509"/>
                <a:ext cx="0" cy="450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/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0C509A8-C7CB-ADF7-D401-63389654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985123"/>
                  <a:ext cx="381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E6A555-3825-F26D-A48A-6B7458A0AD4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495800" y="4246733"/>
              <a:ext cx="381000" cy="14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88B4CC-34FE-503C-A4D1-B31ADB3E95BF}"/>
              </a:ext>
            </a:extLst>
          </p:cNvPr>
          <p:cNvGrpSpPr/>
          <p:nvPr/>
        </p:nvGrpSpPr>
        <p:grpSpPr>
          <a:xfrm>
            <a:off x="2133600" y="3631526"/>
            <a:ext cx="8425115" cy="2646577"/>
            <a:chOff x="1447800" y="3511781"/>
            <a:chExt cx="8425115" cy="2646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/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2C81490-F48F-B8EC-6F43-00179E3CF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4038600"/>
                  <a:ext cx="762000" cy="762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/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BA6390-C8B9-CC18-418F-B5BC33338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4419600"/>
                  <a:ext cx="762000" cy="76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5B79BD-6259-468E-8B78-9A8534B872B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933700" y="4038600"/>
              <a:ext cx="80010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D0AF3DD-B2E7-9E3A-28EB-EE6B194B3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700" y="4419600"/>
              <a:ext cx="80010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3BECE0-B602-6E1A-29A1-B6AC9929B44C}"/>
                </a:ext>
              </a:extLst>
            </p:cNvPr>
            <p:cNvCxnSpPr/>
            <p:nvPr/>
          </p:nvCxnSpPr>
          <p:spPr>
            <a:xfrm>
              <a:off x="1963500" y="40386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76D7BF-C740-5FCC-9E64-0C385838694B}"/>
                </a:ext>
              </a:extLst>
            </p:cNvPr>
            <p:cNvCxnSpPr/>
            <p:nvPr/>
          </p:nvCxnSpPr>
          <p:spPr>
            <a:xfrm>
              <a:off x="1963500" y="5029200"/>
              <a:ext cx="97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/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B3CDD7-8EBD-10B8-2E5B-DDDB7AE97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3705880"/>
                  <a:ext cx="381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/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EBA64A-1D86-6148-D9DA-F33FCDEE1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420" y="4729491"/>
                  <a:ext cx="3810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/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06F6E-CEC0-199D-E2C5-8935671F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8120" y="5635138"/>
                  <a:ext cx="3810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A1BCC9-9C12-62FF-B15C-FEA733F5D632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487670" y="4420341"/>
              <a:ext cx="760730" cy="38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77D6EE1-9990-FA20-184F-7144499EE43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4495800" y="4419600"/>
              <a:ext cx="991870" cy="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DC6EF2-D6D9-BADC-C055-38982AB9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500" y="5896748"/>
              <a:ext cx="2151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4F4CCC-DCE4-34FD-3500-F34186D95B63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095750" y="4800600"/>
              <a:ext cx="2152650" cy="1096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/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5F3ECED-433B-9944-40F2-37F9FA2F3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3511781"/>
                  <a:ext cx="38100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/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0BB6D78-7C6C-5488-6CDE-8B8FBBB04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220" y="4524685"/>
                  <a:ext cx="381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/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5F4A338-013E-18D1-F49C-3F8A7AB89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0" y="5395895"/>
                  <a:ext cx="38100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/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41C000-40FF-C02F-E96A-B476C07BF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075" y="3966961"/>
                  <a:ext cx="38100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6AA45D-658E-7145-7BD2-D4D81922EAFB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701040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AC0FF0-0097-8645-6C92-54A4FBF03727}"/>
                    </a:ext>
                  </a:extLst>
                </p:cNvPr>
                <p:cNvSpPr/>
                <p:nvPr/>
              </p:nvSpPr>
              <p:spPr>
                <a:xfrm>
                  <a:off x="7887930" y="4419600"/>
                  <a:ext cx="762000" cy="76200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AC0FF0-0097-8645-6C92-54A4FBF03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930" y="4419600"/>
                  <a:ext cx="762000" cy="762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293D1B1-5B9F-1317-02A5-D44960530649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8649930" y="4800600"/>
              <a:ext cx="877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/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1D53DB0-0BE2-95EE-8F31-56133AF58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65" y="4348860"/>
                  <a:ext cx="38100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233F949-6F31-7884-CCFB-DD5DEE520CCF}"/>
                    </a:ext>
                  </a:extLst>
                </p:cNvPr>
                <p:cNvSpPr txBox="1"/>
                <p:nvPr/>
              </p:nvSpPr>
              <p:spPr>
                <a:xfrm>
                  <a:off x="7755830" y="3896380"/>
                  <a:ext cx="10185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233F949-6F31-7884-CCFB-DD5DEE520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5830" y="3896380"/>
                  <a:ext cx="101856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5ADC1-548E-E351-FE12-022EEBD7FC6E}"/>
                    </a:ext>
                  </a:extLst>
                </p:cNvPr>
                <p:cNvSpPr txBox="1"/>
                <p:nvPr/>
              </p:nvSpPr>
              <p:spPr>
                <a:xfrm>
                  <a:off x="8633525" y="4295678"/>
                  <a:ext cx="12393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0.99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5ADC1-548E-E351-FE12-022EEBD7F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525" y="4295678"/>
                  <a:ext cx="123939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E6BF3-8B5A-85CA-7877-591343CB598E}"/>
                  </a:ext>
                </a:extLst>
              </p:cNvPr>
              <p:cNvSpPr txBox="1"/>
              <p:nvPr/>
            </p:nvSpPr>
            <p:spPr>
              <a:xfrm>
                <a:off x="9658350" y="4995685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E6BF3-8B5A-85CA-7877-591343CB5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350" y="4995685"/>
                <a:ext cx="381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67937B-B5BA-03FE-6C31-24D18A1D31DF}"/>
                  </a:ext>
                </a:extLst>
              </p:cNvPr>
              <p:cNvSpPr txBox="1"/>
              <p:nvPr/>
            </p:nvSpPr>
            <p:spPr>
              <a:xfrm>
                <a:off x="8537127" y="2627448"/>
                <a:ext cx="3333135" cy="144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67937B-B5BA-03FE-6C31-24D18A1D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27" y="2627448"/>
                <a:ext cx="3333135" cy="144437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A0CC09-1A28-758A-1446-DB269FDFF7EA}"/>
                  </a:ext>
                </a:extLst>
              </p:cNvPr>
              <p:cNvSpPr txBox="1"/>
              <p:nvPr/>
            </p:nvSpPr>
            <p:spPr>
              <a:xfrm>
                <a:off x="8214270" y="5372086"/>
                <a:ext cx="17247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0.0099⋅1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A0CC09-1A28-758A-1446-DB269FDF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270" y="5372086"/>
                <a:ext cx="1724750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9F2E9-A41A-5DEF-3412-5AE2D7CEB135}"/>
                  </a:ext>
                </a:extLst>
              </p:cNvPr>
              <p:cNvSpPr txBox="1"/>
              <p:nvPr/>
            </p:nvSpPr>
            <p:spPr>
              <a:xfrm>
                <a:off x="7506450" y="4915746"/>
                <a:ext cx="1143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0.0099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9F2E9-A41A-5DEF-3412-5AE2D7CEB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50" y="4915746"/>
                <a:ext cx="1143660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5E717-FF9F-51B5-3A75-58A84157FABD}"/>
                  </a:ext>
                </a:extLst>
              </p:cNvPr>
              <p:cNvSpPr txBox="1"/>
              <p:nvPr/>
            </p:nvSpPr>
            <p:spPr>
              <a:xfrm>
                <a:off x="6672229" y="5315585"/>
                <a:ext cx="1401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0.0099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5E717-FF9F-51B5-3A75-58A84157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229" y="5315585"/>
                <a:ext cx="1401471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CDFE30-DF2A-6351-10C5-ACEDCAD73270}"/>
                  </a:ext>
                </a:extLst>
              </p:cNvPr>
              <p:cNvSpPr txBox="1"/>
              <p:nvPr/>
            </p:nvSpPr>
            <p:spPr>
              <a:xfrm>
                <a:off x="5239365" y="4529279"/>
                <a:ext cx="815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0.0099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CDFE30-DF2A-6351-10C5-ACEDCAD73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65" y="4529279"/>
                <a:ext cx="815975" cy="400110"/>
              </a:xfrm>
              <a:prstGeom prst="rect">
                <a:avLst/>
              </a:prstGeom>
              <a:blipFill>
                <a:blip r:embed="rId25"/>
                <a:stretch>
                  <a:fillRect r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AF16D7-3139-4D34-D2F6-B95B8118D516}"/>
                  </a:ext>
                </a:extLst>
              </p:cNvPr>
              <p:cNvSpPr txBox="1"/>
              <p:nvPr/>
            </p:nvSpPr>
            <p:spPr>
              <a:xfrm>
                <a:off x="2527300" y="5974639"/>
                <a:ext cx="1277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0.0099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AF16D7-3139-4D34-D2F6-B95B8118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0" y="5974639"/>
                <a:ext cx="1277620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A66FDD-2357-3369-7DAB-F510E7F2ACD3}"/>
                  </a:ext>
                </a:extLst>
              </p:cNvPr>
              <p:cNvSpPr txBox="1"/>
              <p:nvPr/>
            </p:nvSpPr>
            <p:spPr>
              <a:xfrm>
                <a:off x="2543539" y="5110799"/>
                <a:ext cx="230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0.02=3∗0.0099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A66FDD-2357-3369-7DAB-F510E7F2A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539" y="5110799"/>
                <a:ext cx="2302600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D3CF0B-F217-8C3B-3A80-6E480D2C8755}"/>
                  </a:ext>
                </a:extLst>
              </p:cNvPr>
              <p:cNvSpPr txBox="1"/>
              <p:nvPr/>
            </p:nvSpPr>
            <p:spPr>
              <a:xfrm>
                <a:off x="2561085" y="4134442"/>
                <a:ext cx="2220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0.01=2∗0.0099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D3CF0B-F217-8C3B-3A80-6E480D2C8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85" y="4134442"/>
                <a:ext cx="2220465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3EF33FF-58DD-E1B2-B7EB-AA43BEAF7F70}"/>
              </a:ext>
            </a:extLst>
          </p:cNvPr>
          <p:cNvSpPr txBox="1"/>
          <p:nvPr/>
        </p:nvSpPr>
        <p:spPr>
          <a:xfrm>
            <a:off x="7548225" y="6115862"/>
            <a:ext cx="395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Downstream      Local        Upstream</a:t>
            </a:r>
          </a:p>
          <a:p>
            <a:r>
              <a:rPr lang="en-US" dirty="0"/>
              <a:t>Gradient         </a:t>
            </a:r>
            <a:r>
              <a:rPr lang="en-US" dirty="0" err="1"/>
              <a:t>Gradient</a:t>
            </a:r>
            <a:r>
              <a:rPr lang="en-US" dirty="0"/>
              <a:t>       </a:t>
            </a:r>
            <a:r>
              <a:rPr lang="en-US" dirty="0" err="1"/>
              <a:t>Gradient</a:t>
            </a:r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3282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9" grpId="0"/>
      <p:bldP spid="20" grpId="0"/>
      <p:bldP spid="21" grpId="0"/>
      <p:bldP spid="24" grpId="0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8E0B-EAA2-02DA-CC28-B010F04F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AutoShape 2" descr="drawing">
            <a:extLst>
              <a:ext uri="{FF2B5EF4-FFF2-40B4-BE49-F238E27FC236}">
                <a16:creationId xmlns:a16="http://schemas.microsoft.com/office/drawing/2014/main" id="{79B7A3A2-499F-9A32-2463-D4DAF94C1A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rawing">
            <a:extLst>
              <a:ext uri="{FF2B5EF4-FFF2-40B4-BE49-F238E27FC236}">
                <a16:creationId xmlns:a16="http://schemas.microsoft.com/office/drawing/2014/main" id="{6E8EB63C-E324-317D-5C48-0499BA93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2FECB-726C-E0E0-67E8-F50E563F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2" y="1143001"/>
            <a:ext cx="9360000" cy="55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92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719B-DBB9-9E0D-B925-5B421D8F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92721-6C54-A28B-F357-EC2FE975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02076"/>
            <a:ext cx="9360000" cy="56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3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0DAB-5E4D-D1C5-E35B-AF3ACD2A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in Gradient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38914-F391-0C93-404C-4F2C0BCE2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7778" r="23125" b="12222"/>
          <a:stretch/>
        </p:blipFill>
        <p:spPr>
          <a:xfrm>
            <a:off x="1676400" y="1524000"/>
            <a:ext cx="8640000" cy="47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15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8955-0D8D-BF3E-4A65-7ADF077F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Derivatives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9D9AF-20DD-52C8-D46D-7379C2EEE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28889" r="16250" b="12222"/>
          <a:stretch/>
        </p:blipFill>
        <p:spPr>
          <a:xfrm>
            <a:off x="876000" y="1600200"/>
            <a:ext cx="10440000" cy="46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3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D08-0C14-D70A-EDDF-AF74CD9E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with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03377-41B4-A440-B504-1B811C5C6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25555" r="11875" b="12222"/>
          <a:stretch/>
        </p:blipFill>
        <p:spPr>
          <a:xfrm>
            <a:off x="516000" y="1371600"/>
            <a:ext cx="11160000" cy="4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35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D08-0C14-D70A-EDDF-AF74CD9E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with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2BA12-7691-4C7A-9EC1-126CE59B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15556" r="12501" b="12222"/>
          <a:stretch/>
        </p:blipFill>
        <p:spPr>
          <a:xfrm>
            <a:off x="516000" y="1117600"/>
            <a:ext cx="11160000" cy="55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0A1CD-914D-F9D3-0171-27DF5EB4A650}"/>
              </a:ext>
            </a:extLst>
          </p:cNvPr>
          <p:cNvSpPr txBox="1"/>
          <p:nvPr/>
        </p:nvSpPr>
        <p:spPr>
          <a:xfrm>
            <a:off x="228600" y="1295400"/>
            <a:ext cx="83058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38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F3351-E2C2-2083-B27B-6C93C182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0"/>
            <a:ext cx="880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6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4098">
            <a:extLst>
              <a:ext uri="{FF2B5EF4-FFF2-40B4-BE49-F238E27FC236}">
                <a16:creationId xmlns:a16="http://schemas.microsoft.com/office/drawing/2014/main" id="{83FC69F9-C8F6-4F82-94CC-7542C87BF8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Artificial Neuron (Perceptron)</a:t>
            </a:r>
          </a:p>
        </p:txBody>
      </p:sp>
      <p:sp>
        <p:nvSpPr>
          <p:cNvPr id="6150" name="Rectangle 4099">
            <a:extLst>
              <a:ext uri="{FF2B5EF4-FFF2-40B4-BE49-F238E27FC236}">
                <a16:creationId xmlns:a16="http://schemas.microsoft.com/office/drawing/2014/main" id="{23E9C07E-7414-4FB4-A4CC-3BBA6075F12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1" y="5932487"/>
            <a:ext cx="11430000" cy="696913"/>
          </a:xfrm>
          <a:noFill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i="1" dirty="0"/>
              <a:t>n</a:t>
            </a:r>
            <a:r>
              <a:rPr lang="en-US" altLang="en-US" sz="2200" dirty="0"/>
              <a:t>-dimensional input vector </a:t>
            </a:r>
            <a:r>
              <a:rPr lang="en-US" altLang="en-US" sz="2200" b="1" dirty="0">
                <a:ea typeface="HYGungSo-Bold" pitchFamily="18" charset="-127"/>
              </a:rPr>
              <a:t>x</a:t>
            </a:r>
            <a:r>
              <a:rPr lang="en-US" altLang="en-US" sz="2200" dirty="0"/>
              <a:t> is mapped into variable y by means of the scalar product and a nonlinear function mapping</a:t>
            </a:r>
          </a:p>
        </p:txBody>
      </p:sp>
      <p:grpSp>
        <p:nvGrpSpPr>
          <p:cNvPr id="6154" name="Group 4103">
            <a:extLst>
              <a:ext uri="{FF2B5EF4-FFF2-40B4-BE49-F238E27FC236}">
                <a16:creationId xmlns:a16="http://schemas.microsoft.com/office/drawing/2014/main" id="{CBD129E0-147F-49A1-B6A6-C0EC7A3D4CDE}"/>
              </a:ext>
            </a:extLst>
          </p:cNvPr>
          <p:cNvGrpSpPr>
            <a:grpSpLocks/>
          </p:cNvGrpSpPr>
          <p:nvPr/>
        </p:nvGrpSpPr>
        <p:grpSpPr bwMode="auto">
          <a:xfrm>
            <a:off x="1903413" y="1879600"/>
            <a:ext cx="8123238" cy="3538538"/>
            <a:chOff x="228" y="1081"/>
            <a:chExt cx="5117" cy="2229"/>
          </a:xfrm>
        </p:grpSpPr>
        <p:sp>
          <p:nvSpPr>
            <p:cNvPr id="6155" name="Oval 4104">
              <a:extLst>
                <a:ext uri="{FF2B5EF4-FFF2-40B4-BE49-F238E27FC236}">
                  <a16:creationId xmlns:a16="http://schemas.microsoft.com/office/drawing/2014/main" id="{C10AEBD0-05FA-4A25-8ADE-A3952D5C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090"/>
              <a:ext cx="480" cy="15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 dirty="0">
                <a:latin typeface="Tahoma" panose="020B0604030504040204" pitchFamily="34" charset="0"/>
              </a:endParaRPr>
            </a:p>
          </p:txBody>
        </p:sp>
        <p:sp>
          <p:nvSpPr>
            <p:cNvPr id="6156" name="Oval 4105">
              <a:extLst>
                <a:ext uri="{FF2B5EF4-FFF2-40B4-BE49-F238E27FC236}">
                  <a16:creationId xmlns:a16="http://schemas.microsoft.com/office/drawing/2014/main" id="{98C9EA78-A111-4206-9E01-2968F4F44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081"/>
              <a:ext cx="478" cy="1582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Tahoma" panose="020B0604030504040204" pitchFamily="34" charset="0"/>
              </a:endParaRPr>
            </a:p>
          </p:txBody>
        </p:sp>
        <p:sp>
          <p:nvSpPr>
            <p:cNvPr id="6157" name="Line 4106">
              <a:extLst>
                <a:ext uri="{FF2B5EF4-FFF2-40B4-BE49-F238E27FC236}">
                  <a16:creationId xmlns:a16="http://schemas.microsoft.com/office/drawing/2014/main" id="{FF3D6112-2A99-4DA5-AE79-F2D9D0293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1895"/>
              <a:ext cx="681" cy="1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8" name="Rectangle 4107">
              <a:extLst>
                <a:ext uri="{FF2B5EF4-FFF2-40B4-BE49-F238E27FC236}">
                  <a16:creationId xmlns:a16="http://schemas.microsoft.com/office/drawing/2014/main" id="{F5F8EF08-5356-4801-B96C-24EA39BBA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1653"/>
              <a:ext cx="515" cy="488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rgbClr val="00FF99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4400" i="1" dirty="0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6159" name="Line 4108">
              <a:extLst>
                <a:ext uri="{FF2B5EF4-FFF2-40B4-BE49-F238E27FC236}">
                  <a16:creationId xmlns:a16="http://schemas.microsoft.com/office/drawing/2014/main" id="{3986F567-F345-41FA-8C9D-36BE83835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905"/>
              <a:ext cx="911" cy="0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/>
            </a:p>
          </p:txBody>
        </p:sp>
        <p:sp>
          <p:nvSpPr>
            <p:cNvPr id="6160" name="Rectangle 4109">
              <a:extLst>
                <a:ext uri="{FF2B5EF4-FFF2-40B4-BE49-F238E27FC236}">
                  <a16:creationId xmlns:a16="http://schemas.microsoft.com/office/drawing/2014/main" id="{530B7708-B657-4FA3-AB10-840B43AD8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2786"/>
              <a:ext cx="909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weighted </a:t>
              </a:r>
            </a:p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sum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6161" name="Rectangle 4110">
              <a:extLst>
                <a:ext uri="{FF2B5EF4-FFF2-40B4-BE49-F238E27FC236}">
                  <a16:creationId xmlns:a16="http://schemas.microsoft.com/office/drawing/2014/main" id="{BF6FD915-2C99-4085-8439-A4DCD5B42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" y="2786"/>
              <a:ext cx="795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Input</a:t>
              </a:r>
            </a:p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vector </a:t>
              </a:r>
              <a:r>
                <a:rPr lang="en-US" altLang="en-US" sz="2400" b="1" dirty="0">
                  <a:latin typeface="Tahoma" panose="020B0604030504040204" pitchFamily="34" charset="0"/>
                  <a:ea typeface="HYGungSo-Bold" pitchFamily="18" charset="-127"/>
                </a:rPr>
                <a:t>x</a:t>
              </a:r>
            </a:p>
          </p:txBody>
        </p:sp>
        <p:sp>
          <p:nvSpPr>
            <p:cNvPr id="6162" name="Rectangle 4111">
              <a:extLst>
                <a:ext uri="{FF2B5EF4-FFF2-40B4-BE49-F238E27FC236}">
                  <a16:creationId xmlns:a16="http://schemas.microsoft.com/office/drawing/2014/main" id="{84A1B30A-36A5-4743-A161-A7DFD2C96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1752"/>
              <a:ext cx="66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y </a:t>
              </a:r>
            </a:p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output</a:t>
              </a:r>
              <a:endParaRPr lang="en-US" altLang="en-US" sz="24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6163" name="Rectangle 4112">
              <a:extLst>
                <a:ext uri="{FF2B5EF4-FFF2-40B4-BE49-F238E27FC236}">
                  <a16:creationId xmlns:a16="http://schemas.microsoft.com/office/drawing/2014/main" id="{EA45646A-A207-4975-9802-27650B288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2786"/>
              <a:ext cx="978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Activation</a:t>
              </a:r>
              <a:endParaRPr lang="en-US" altLang="en-US" sz="2400" dirty="0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function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6166" name="Rectangle 4115">
              <a:extLst>
                <a:ext uri="{FF2B5EF4-FFF2-40B4-BE49-F238E27FC236}">
                  <a16:creationId xmlns:a16="http://schemas.microsoft.com/office/drawing/2014/main" id="{6C9E2E2C-CF74-44B6-AFE8-D6E49612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86"/>
              <a:ext cx="851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weight</a:t>
              </a:r>
            </a:p>
            <a:p>
              <a:pPr algn="ctr" eaLnBrk="0" hangingPunct="0"/>
              <a:r>
                <a:rPr lang="en-US" altLang="en-US" sz="2400" b="1" dirty="0">
                  <a:latin typeface="Times New Roman" panose="02020603050405020304" pitchFamily="18" charset="0"/>
                </a:rPr>
                <a:t>vector </a:t>
              </a:r>
              <a:r>
                <a:rPr lang="en-US" altLang="en-US" sz="2400" b="1" dirty="0">
                  <a:latin typeface="Tahoma" panose="020B0604030504040204" pitchFamily="34" charset="0"/>
                  <a:ea typeface="HYGungSo-Bold" pitchFamily="18" charset="-127"/>
                </a:rPr>
                <a:t>w</a:t>
              </a:r>
              <a:endParaRPr lang="en-US" altLang="en-US" sz="2400" dirty="0">
                <a:latin typeface="Tahoma" panose="020B0604030504040204" pitchFamily="34" charset="0"/>
                <a:ea typeface="HYGungSo-Bold" pitchFamily="18" charset="-127"/>
              </a:endParaRPr>
            </a:p>
          </p:txBody>
        </p:sp>
        <p:sp>
          <p:nvSpPr>
            <p:cNvPr id="6167" name="Freeform 4116">
              <a:extLst>
                <a:ext uri="{FF2B5EF4-FFF2-40B4-BE49-F238E27FC236}">
                  <a16:creationId xmlns:a16="http://schemas.microsoft.com/office/drawing/2014/main" id="{C4B00D0B-5B01-4905-A5A1-2DAD5C5BF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476"/>
              <a:ext cx="735" cy="720"/>
            </a:xfrm>
            <a:prstGeom prst="ellipse">
              <a:avLst/>
            </a:prstGeom>
            <a:solidFill>
              <a:srgbClr val="6699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Tahoma" panose="020B060403050404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68" name="Rectangle 4117">
                  <a:extLst>
                    <a:ext uri="{FF2B5EF4-FFF2-40B4-BE49-F238E27FC236}">
                      <a16:creationId xmlns:a16="http://schemas.microsoft.com/office/drawing/2014/main" id="{1D674BE0-3F32-4FBE-9429-4BFA0C7C2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8" y="1550"/>
                  <a:ext cx="643" cy="5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en-US" dirty="0">
                    <a:latin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6168" name="Rectangle 4117">
                  <a:extLst>
                    <a:ext uri="{FF2B5EF4-FFF2-40B4-BE49-F238E27FC236}">
                      <a16:creationId xmlns:a16="http://schemas.microsoft.com/office/drawing/2014/main" id="{1D674BE0-3F32-4FBE-9429-4BFA0C7C23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78" y="1550"/>
                  <a:ext cx="643" cy="5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69" name="Line 4118">
              <a:extLst>
                <a:ext uri="{FF2B5EF4-FFF2-40B4-BE49-F238E27FC236}">
                  <a16:creationId xmlns:a16="http://schemas.microsoft.com/office/drawing/2014/main" id="{332B6C25-B581-4011-A016-06E08B786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1406"/>
              <a:ext cx="477" cy="261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6170" name="Rectangle 4119">
              <a:extLst>
                <a:ext uri="{FF2B5EF4-FFF2-40B4-BE49-F238E27FC236}">
                  <a16:creationId xmlns:a16="http://schemas.microsoft.com/office/drawing/2014/main" id="{D6EB8ACE-4C14-4410-97EB-CE5A254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25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71" name="Line 4120">
              <a:extLst>
                <a:ext uri="{FF2B5EF4-FFF2-40B4-BE49-F238E27FC236}">
                  <a16:creationId xmlns:a16="http://schemas.microsoft.com/office/drawing/2014/main" id="{56AB0BFD-9C3E-46DC-9C95-1CE1B3929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4" y="1406"/>
              <a:ext cx="431" cy="0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6172" name="Line 4121">
              <a:extLst>
                <a:ext uri="{FF2B5EF4-FFF2-40B4-BE49-F238E27FC236}">
                  <a16:creationId xmlns:a16="http://schemas.microsoft.com/office/drawing/2014/main" id="{5C40C49D-21AA-4A73-8229-DB0E95E3E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1" y="1762"/>
              <a:ext cx="430" cy="0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/>
            </a:p>
          </p:txBody>
        </p:sp>
        <p:sp>
          <p:nvSpPr>
            <p:cNvPr id="6173" name="Rectangle 4122">
              <a:extLst>
                <a:ext uri="{FF2B5EF4-FFF2-40B4-BE49-F238E27FC236}">
                  <a16:creationId xmlns:a16="http://schemas.microsoft.com/office/drawing/2014/main" id="{1CAF9AA9-9AB5-4E71-9610-CF470094D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1615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i="1" dirty="0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74" name="Line 4123">
              <a:extLst>
                <a:ext uri="{FF2B5EF4-FFF2-40B4-BE49-F238E27FC236}">
                  <a16:creationId xmlns:a16="http://schemas.microsoft.com/office/drawing/2014/main" id="{9018ABCB-A503-4357-B245-551545CC1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1762"/>
              <a:ext cx="401" cy="0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/>
            </a:p>
          </p:txBody>
        </p:sp>
        <p:sp>
          <p:nvSpPr>
            <p:cNvPr id="6175" name="Line 4124">
              <a:extLst>
                <a:ext uri="{FF2B5EF4-FFF2-40B4-BE49-F238E27FC236}">
                  <a16:creationId xmlns:a16="http://schemas.microsoft.com/office/drawing/2014/main" id="{F2FD04A4-23AF-4DA3-80C0-D219E10A1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0" y="1913"/>
              <a:ext cx="454" cy="439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6176" name="Rectangle 4125">
              <a:extLst>
                <a:ext uri="{FF2B5EF4-FFF2-40B4-BE49-F238E27FC236}">
                  <a16:creationId xmlns:a16="http://schemas.microsoft.com/office/drawing/2014/main" id="{F7C74423-EFCD-4786-BFFB-39D4EB4E5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219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6177" name="Line 4126">
              <a:extLst>
                <a:ext uri="{FF2B5EF4-FFF2-40B4-BE49-F238E27FC236}">
                  <a16:creationId xmlns:a16="http://schemas.microsoft.com/office/drawing/2014/main" id="{530E3AF5-87AD-4411-A0BF-57A419433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" y="2346"/>
              <a:ext cx="431" cy="0"/>
            </a:xfrm>
            <a:prstGeom prst="line">
              <a:avLst/>
            </a:prstGeom>
            <a:ln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IN"/>
            </a:p>
          </p:txBody>
        </p:sp>
        <p:sp>
          <p:nvSpPr>
            <p:cNvPr id="6178" name="Rectangle 4127">
              <a:extLst>
                <a:ext uri="{FF2B5EF4-FFF2-40B4-BE49-F238E27FC236}">
                  <a16:creationId xmlns:a16="http://schemas.microsoft.com/office/drawing/2014/main" id="{3126C3BF-C9E4-4DC8-9CD1-43EBD1B0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231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79" name="Rectangle 4128">
              <a:extLst>
                <a:ext uri="{FF2B5EF4-FFF2-40B4-BE49-F238E27FC236}">
                  <a16:creationId xmlns:a16="http://schemas.microsoft.com/office/drawing/2014/main" id="{F594BE36-30DF-4EEF-9ED5-CD0FF3BD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" y="1606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80" name="Rectangle 4129">
              <a:extLst>
                <a:ext uri="{FF2B5EF4-FFF2-40B4-BE49-F238E27FC236}">
                  <a16:creationId xmlns:a16="http://schemas.microsoft.com/office/drawing/2014/main" id="{4EAB6C5E-4C74-420A-AB8C-344CD0CC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" y="2163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</p:grpSp>
      <p:sp>
        <p:nvSpPr>
          <p:cNvPr id="6181" name="Rectangle 4130">
            <a:extLst>
              <a:ext uri="{FF2B5EF4-FFF2-40B4-BE49-F238E27FC236}">
                <a16:creationId xmlns:a16="http://schemas.microsoft.com/office/drawing/2014/main" id="{72214163-7893-4887-B8BA-48B30A344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97311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182" name="Line 4131">
            <a:extLst>
              <a:ext uri="{FF2B5EF4-FFF2-40B4-BE49-F238E27FC236}">
                <a16:creationId xmlns:a16="http://schemas.microsoft.com/office/drawing/2014/main" id="{F2C5F8D4-90EF-4568-916C-BB9B0ECBB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506911"/>
            <a:ext cx="3810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83" name="Line 4132">
            <a:extLst>
              <a:ext uri="{FF2B5EF4-FFF2-40B4-BE49-F238E27FC236}">
                <a16:creationId xmlns:a16="http://schemas.microsoft.com/office/drawing/2014/main" id="{5F1635E7-344A-4955-B343-7FA76EBACC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3897311"/>
            <a:ext cx="0" cy="609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84" name="Line 4133">
            <a:extLst>
              <a:ext uri="{FF2B5EF4-FFF2-40B4-BE49-F238E27FC236}">
                <a16:creationId xmlns:a16="http://schemas.microsoft.com/office/drawing/2014/main" id="{E629F9A2-8E0B-4DAE-83A4-7A32B74DB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897311"/>
            <a:ext cx="3810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5" name="Object 4134">
                <a:extLst>
                  <a:ext uri="{FF2B5EF4-FFF2-40B4-BE49-F238E27FC236}">
                    <a16:creationId xmlns:a16="http://schemas.microsoft.com/office/drawing/2014/main" id="{2CB0A68B-D942-4581-BAB6-600A2380BB90}"/>
                  </a:ext>
                </a:extLst>
              </p:cNvPr>
              <p:cNvSpPr txBox="1">
                <a:spLocks noGrp="1"/>
              </p:cNvSpPr>
              <p:nvPr>
                <p:ph sz="half" idx="4294967295"/>
              </p:nvPr>
            </p:nvSpPr>
            <p:spPr bwMode="auto">
              <a:xfrm>
                <a:off x="8686800" y="4281488"/>
                <a:ext cx="2590799" cy="13223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IN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en-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I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85" name="Object 4134">
                <a:extLst>
                  <a:ext uri="{FF2B5EF4-FFF2-40B4-BE49-F238E27FC236}">
                    <a16:creationId xmlns:a16="http://schemas.microsoft.com/office/drawing/2014/main" id="{2CB0A68B-D942-4581-BAB6-600A2380BB9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 bwMode="auto">
              <a:xfrm>
                <a:off x="8686800" y="4281488"/>
                <a:ext cx="2590799" cy="1322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5508-8B21-66E1-374D-493632F4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Their Local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D227C263-75A1-BC52-819A-66B7FF81AF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810047"/>
                  </p:ext>
                </p:extLst>
              </p:nvPr>
            </p:nvGraphicFramePr>
            <p:xfrm>
              <a:off x="609600" y="1473200"/>
              <a:ext cx="10896600" cy="31283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604891393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1378390431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32996751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Mean Square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4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7449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Binary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r>
                            <a:rPr lang="en-US" sz="2400" b="0" dirty="0"/>
                            <a:t>                 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2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Categorical Cross Entropy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377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D227C263-75A1-BC52-819A-66B7FF81AF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810047"/>
                  </p:ext>
                </p:extLst>
              </p:nvPr>
            </p:nvGraphicFramePr>
            <p:xfrm>
              <a:off x="609600" y="1473200"/>
              <a:ext cx="10896600" cy="31283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604891393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1378390431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3299675144"/>
                        </a:ext>
                      </a:extLst>
                    </a:gridCol>
                  </a:tblGrid>
                  <a:tr h="109023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Mean Square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871" t="-3352" r="-87355" b="-200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5185" t="-3352" r="-296" b="-2005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7449922"/>
                      </a:ext>
                    </a:extLst>
                  </a:tr>
                  <a:tr h="8494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Binary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871" t="-132143" r="-87355" b="-15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5185" t="-132143" r="-296" b="-15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52831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Categorical Cross Entropy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871" t="-166667" r="-87355" b="-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5185" t="-166667" r="-296" b="-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3773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6838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a </a:t>
            </a:r>
            <a:r>
              <a:rPr lang="en-US" sz="2400" dirty="0">
                <a:solidFill>
                  <a:srgbClr val="C00000"/>
                </a:solidFill>
              </a:rPr>
              <a:t>back-propagation</a:t>
            </a:r>
            <a:r>
              <a:rPr lang="en-US" sz="2400" dirty="0"/>
              <a:t> neural network, the learning algorithm has </a:t>
            </a:r>
            <a:r>
              <a:rPr lang="en-US" sz="2400" dirty="0">
                <a:solidFill>
                  <a:srgbClr val="C00000"/>
                </a:solidFill>
              </a:rPr>
              <a:t>2 phases</a:t>
            </a:r>
            <a:r>
              <a:rPr lang="en-US" sz="2400" dirty="0"/>
              <a:t>.</a:t>
            </a:r>
          </a:p>
          <a:p>
            <a:pPr marL="974725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Forward propagation of inputs</a:t>
            </a:r>
          </a:p>
          <a:p>
            <a:pPr marL="974725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Backward propagation of errors</a:t>
            </a:r>
          </a:p>
          <a:p>
            <a:r>
              <a:rPr lang="en-US" sz="2400" dirty="0"/>
              <a:t>The algorithm loops over the 2 phases until the errors obtained are lower than a certain threshold.</a:t>
            </a:r>
          </a:p>
          <a:p>
            <a:r>
              <a:rPr lang="en-US" sz="2400" dirty="0"/>
              <a:t>Learning is done in a similar manner as in a perceptron</a:t>
            </a:r>
          </a:p>
          <a:p>
            <a:pPr lvl="1"/>
            <a:r>
              <a:rPr lang="en-US" sz="2000" dirty="0"/>
              <a:t>A set of training inputs is presented to the network.</a:t>
            </a:r>
          </a:p>
          <a:p>
            <a:pPr lvl="1"/>
            <a:r>
              <a:rPr lang="en-US" sz="2000" dirty="0"/>
              <a:t>The network computes the outputs.</a:t>
            </a:r>
          </a:p>
          <a:p>
            <a:pPr lvl="1"/>
            <a:r>
              <a:rPr lang="en-US" sz="2000" dirty="0"/>
              <a:t>The weights are adjusted to reduce errors.</a:t>
            </a:r>
          </a:p>
          <a:p>
            <a:r>
              <a:rPr lang="en-US" sz="2400" dirty="0"/>
              <a:t>The activation function used is a </a:t>
            </a:r>
            <a:r>
              <a:rPr lang="en-US" sz="2400" dirty="0">
                <a:solidFill>
                  <a:srgbClr val="C00000"/>
                </a:solidFill>
              </a:rPr>
              <a:t>sigmoid function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881554" y="5682104"/>
            <a:ext cx="2428892" cy="9382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879976" y="5681663"/>
          <a:ext cx="24606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520" imgH="431640" progId="Equation.3">
                  <p:embed/>
                </p:oleObj>
              </mc:Choice>
              <mc:Fallback>
                <p:oleObj name="Equation" r:id="rId2" imgW="1028520" imgH="43164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9976" y="5681663"/>
                        <a:ext cx="2460625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174750"/>
            <a:ext cx="5681935" cy="50736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Last Time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81120" y="1295400"/>
            <a:ext cx="4094969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Classification: given inputs x, predict labels (classes) 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Naïve Bayes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Parameter estimation: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MLE, MAP, priors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Laplace smoothing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Training set, held-out set, test set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119" y="1371600"/>
            <a:ext cx="5333761" cy="4368111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D37AD7-E4E0-46E0-9A22-9DF4E2814033}"/>
              </a:ext>
            </a:extLst>
          </p:cNvPr>
          <p:cNvGrpSpPr/>
          <p:nvPr/>
        </p:nvGrpSpPr>
        <p:grpSpPr>
          <a:xfrm>
            <a:off x="3815569" y="1371600"/>
            <a:ext cx="2362200" cy="1981200"/>
            <a:chOff x="9105900" y="1905000"/>
            <a:chExt cx="2362200" cy="19812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5CDF62-EEBA-42C2-835A-3F821F980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0300" y="19050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562987-B468-4712-AB25-AA786D823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5900" y="3352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F</a:t>
              </a:r>
              <a:r>
                <a:rPr lang="en-US" baseline="-25000">
                  <a:latin typeface="Calibri"/>
                  <a:cs typeface="Calibri"/>
                </a:rPr>
                <a:t>1</a:t>
              </a: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FB462B-E8AF-474E-81F5-CA0FFF3A5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4700" y="3352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F</a:t>
              </a:r>
              <a:r>
                <a:rPr lang="en-US" baseline="-25000">
                  <a:latin typeface="Calibri"/>
                  <a:cs typeface="Calibri"/>
                </a:rPr>
                <a:t>n</a:t>
              </a: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8" name="AutoShape 7">
              <a:extLst>
                <a:ext uri="{FF2B5EF4-FFF2-40B4-BE49-F238E27FC236}">
                  <a16:creationId xmlns:a16="http://schemas.microsoft.com/office/drawing/2014/main" id="{700E3E8E-3362-46A8-92CF-E6F81D101D92}"/>
                </a:ext>
              </a:extLst>
            </p:cNvPr>
            <p:cNvCxnSpPr>
              <a:cxnSpLocks noChangeShapeType="1"/>
              <a:stCxn id="5" idx="4"/>
              <a:endCxn id="7" idx="0"/>
            </p:cNvCxnSpPr>
            <p:nvPr/>
          </p:nvCxnSpPr>
          <p:spPr bwMode="auto">
            <a:xfrm>
              <a:off x="10287000" y="2438400"/>
              <a:ext cx="914400" cy="914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8">
              <a:extLst>
                <a:ext uri="{FF2B5EF4-FFF2-40B4-BE49-F238E27FC236}">
                  <a16:creationId xmlns:a16="http://schemas.microsoft.com/office/drawing/2014/main" id="{23790796-9CB9-4461-ADEC-CEF4C8A260BD}"/>
                </a:ext>
              </a:extLst>
            </p:cNvPr>
            <p:cNvCxnSpPr>
              <a:cxnSpLocks noChangeShapeType="1"/>
              <a:stCxn id="5" idx="4"/>
              <a:endCxn id="6" idx="0"/>
            </p:cNvCxnSpPr>
            <p:nvPr/>
          </p:nvCxnSpPr>
          <p:spPr bwMode="auto">
            <a:xfrm flipH="1">
              <a:off x="9372600" y="2438400"/>
              <a:ext cx="914400" cy="914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6C0CE6-26C3-40A9-A646-8F73D47AB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1700" y="3352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F</a:t>
              </a:r>
              <a:r>
                <a:rPr lang="en-US" baseline="-25000" dirty="0">
                  <a:latin typeface="Calibri"/>
                  <a:cs typeface="Calibri"/>
                </a:rPr>
                <a:t>2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1" name="AutoShape 10">
              <a:extLst>
                <a:ext uri="{FF2B5EF4-FFF2-40B4-BE49-F238E27FC236}">
                  <a16:creationId xmlns:a16="http://schemas.microsoft.com/office/drawing/2014/main" id="{8A1B1968-4A51-4F7B-8335-E910736F54EB}"/>
                </a:ext>
              </a:extLst>
            </p:cNvPr>
            <p:cNvCxnSpPr>
              <a:cxnSpLocks noChangeShapeType="1"/>
              <a:stCxn id="5" idx="4"/>
              <a:endCxn id="10" idx="0"/>
            </p:cNvCxnSpPr>
            <p:nvPr/>
          </p:nvCxnSpPr>
          <p:spPr bwMode="auto">
            <a:xfrm flipH="1">
              <a:off x="10058400" y="2438400"/>
              <a:ext cx="228600" cy="914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2" name="Picture 11" descr="txp_fig">
              <a:extLst>
                <a:ext uri="{FF2B5EF4-FFF2-40B4-BE49-F238E27FC236}">
                  <a16:creationId xmlns:a16="http://schemas.microsoft.com/office/drawing/2014/main" id="{C23460C9-4A67-4908-A2C5-3A87BA6D8FC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77500" y="3581400"/>
              <a:ext cx="307975" cy="5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txp_fig">
            <a:extLst>
              <a:ext uri="{FF2B5EF4-FFF2-40B4-BE49-F238E27FC236}">
                <a16:creationId xmlns:a16="http://schemas.microsoft.com/office/drawing/2014/main" id="{3F253F7C-901C-44A6-89B2-D8DF81F82B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562" y="3716956"/>
            <a:ext cx="5405438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 descr="txp_fig">
            <a:extLst>
              <a:ext uri="{FF2B5EF4-FFF2-40B4-BE49-F238E27FC236}">
                <a16:creationId xmlns:a16="http://schemas.microsoft.com/office/drawing/2014/main" id="{0C449351-9516-4992-8F24-1DE0E46470B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61807" y="5423004"/>
            <a:ext cx="27606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>
            <a:extLst>
              <a:ext uri="{FF2B5EF4-FFF2-40B4-BE49-F238E27FC236}">
                <a16:creationId xmlns:a16="http://schemas.microsoft.com/office/drawing/2014/main" id="{0D1F9E41-3E35-4C36-810D-A88B6D875F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34593" y="4640706"/>
            <a:ext cx="3105151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6016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596"/>
            <a:ext cx="7199313" cy="5409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Tuning on Held-Out Data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477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Now we’ve got two kinds of unknowns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Parameters: the probabilities P(X|Y), P(Y)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err="1">
                <a:latin typeface="Calibri"/>
                <a:cs typeface="Calibri"/>
              </a:rPr>
              <a:t>Hyperparameters</a:t>
            </a:r>
            <a:r>
              <a:rPr lang="en-US" sz="2400" dirty="0">
                <a:latin typeface="Calibri"/>
                <a:cs typeface="Calibri"/>
              </a:rPr>
              <a:t>: e.g. the amount / type of smoothing to do, k,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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  <a:sym typeface="Symbol" pitchFamily="18" charset="2"/>
              </a:rPr>
              <a:t>What should we learn where?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Learn parameters from training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Tune </a:t>
            </a:r>
            <a:r>
              <a:rPr lang="en-US" sz="2400" dirty="0" err="1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 on different data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Why?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For each value of the </a:t>
            </a:r>
            <a:r>
              <a:rPr lang="en-US" sz="2400" dirty="0" err="1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, train and test on the held-out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Choose the best value and do a final test on the test data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8129587" y="3933825"/>
            <a:ext cx="2165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8129587" y="2093913"/>
            <a:ext cx="0" cy="1839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0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0825" y="4149725"/>
            <a:ext cx="1508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04137" y="2306638"/>
            <a:ext cx="2095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Freeform 8"/>
          <p:cNvSpPr>
            <a:spLocks/>
          </p:cNvSpPr>
          <p:nvPr/>
        </p:nvSpPr>
        <p:spPr bwMode="auto">
          <a:xfrm>
            <a:off x="8161337" y="2128838"/>
            <a:ext cx="2133600" cy="1752600"/>
          </a:xfrm>
          <a:custGeom>
            <a:avLst/>
            <a:gdLst>
              <a:gd name="T0" fmla="*/ 0 w 1344"/>
              <a:gd name="T1" fmla="*/ 0 h 1104"/>
              <a:gd name="T2" fmla="*/ 2147483647 w 1344"/>
              <a:gd name="T3" fmla="*/ 2147483647 h 1104"/>
              <a:gd name="T4" fmla="*/ 2147483647 w 1344"/>
              <a:gd name="T5" fmla="*/ 2147483647 h 1104"/>
              <a:gd name="T6" fmla="*/ 2147483647 w 1344"/>
              <a:gd name="T7" fmla="*/ 2147483647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1104"/>
              <a:gd name="T14" fmla="*/ 1344 w 1344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1104">
                <a:moveTo>
                  <a:pt x="0" y="0"/>
                </a:moveTo>
                <a:cubicBezTo>
                  <a:pt x="132" y="0"/>
                  <a:pt x="264" y="0"/>
                  <a:pt x="432" y="48"/>
                </a:cubicBezTo>
                <a:cubicBezTo>
                  <a:pt x="600" y="96"/>
                  <a:pt x="856" y="112"/>
                  <a:pt x="1008" y="288"/>
                </a:cubicBezTo>
                <a:cubicBezTo>
                  <a:pt x="1160" y="464"/>
                  <a:pt x="1252" y="784"/>
                  <a:pt x="1344" y="1104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51937" y="1900238"/>
            <a:ext cx="11366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Freeform 10"/>
          <p:cNvSpPr>
            <a:spLocks/>
          </p:cNvSpPr>
          <p:nvPr/>
        </p:nvSpPr>
        <p:spPr bwMode="auto">
          <a:xfrm>
            <a:off x="8164512" y="2430463"/>
            <a:ext cx="2130425" cy="1450975"/>
          </a:xfrm>
          <a:custGeom>
            <a:avLst/>
            <a:gdLst>
              <a:gd name="T0" fmla="*/ 0 w 1342"/>
              <a:gd name="T1" fmla="*/ 2147483647 h 914"/>
              <a:gd name="T2" fmla="*/ 2147483647 w 1342"/>
              <a:gd name="T3" fmla="*/ 2147483647 h 914"/>
              <a:gd name="T4" fmla="*/ 2147483647 w 1342"/>
              <a:gd name="T5" fmla="*/ 2147483647 h 914"/>
              <a:gd name="T6" fmla="*/ 2147483647 w 1342"/>
              <a:gd name="T7" fmla="*/ 2147483647 h 914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14"/>
              <a:gd name="T14" fmla="*/ 1342 w 1342"/>
              <a:gd name="T15" fmla="*/ 914 h 9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14">
                <a:moveTo>
                  <a:pt x="0" y="235"/>
                </a:moveTo>
                <a:cubicBezTo>
                  <a:pt x="64" y="197"/>
                  <a:pt x="228" y="8"/>
                  <a:pt x="388" y="4"/>
                </a:cubicBezTo>
                <a:cubicBezTo>
                  <a:pt x="548" y="0"/>
                  <a:pt x="799" y="62"/>
                  <a:pt x="958" y="214"/>
                </a:cubicBezTo>
                <a:cubicBezTo>
                  <a:pt x="1117" y="366"/>
                  <a:pt x="1262" y="768"/>
                  <a:pt x="1342" y="91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5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29600" y="3124200"/>
            <a:ext cx="1227137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6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28137" y="3424238"/>
            <a:ext cx="5842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7" name="Freeform 13"/>
          <p:cNvSpPr>
            <a:spLocks/>
          </p:cNvSpPr>
          <p:nvPr/>
        </p:nvSpPr>
        <p:spPr bwMode="auto">
          <a:xfrm>
            <a:off x="8161337" y="2420938"/>
            <a:ext cx="2130425" cy="1463675"/>
          </a:xfrm>
          <a:custGeom>
            <a:avLst/>
            <a:gdLst>
              <a:gd name="T0" fmla="*/ 0 w 1342"/>
              <a:gd name="T1" fmla="*/ 2147483647 h 922"/>
              <a:gd name="T2" fmla="*/ 2147483647 w 1342"/>
              <a:gd name="T3" fmla="*/ 2147483647 h 922"/>
              <a:gd name="T4" fmla="*/ 2147483647 w 1342"/>
              <a:gd name="T5" fmla="*/ 2147483647 h 922"/>
              <a:gd name="T6" fmla="*/ 2147483647 w 1342"/>
              <a:gd name="T7" fmla="*/ 2147483647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22"/>
              <a:gd name="T14" fmla="*/ 1342 w 1342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22">
                <a:moveTo>
                  <a:pt x="0" y="243"/>
                </a:moveTo>
                <a:cubicBezTo>
                  <a:pt x="93" y="203"/>
                  <a:pt x="406" y="8"/>
                  <a:pt x="557" y="4"/>
                </a:cubicBezTo>
                <a:cubicBezTo>
                  <a:pt x="708" y="0"/>
                  <a:pt x="776" y="67"/>
                  <a:pt x="907" y="220"/>
                </a:cubicBezTo>
                <a:cubicBezTo>
                  <a:pt x="1038" y="373"/>
                  <a:pt x="1252" y="776"/>
                  <a:pt x="1342" y="922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298" y="4375150"/>
            <a:ext cx="1032052" cy="1543050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8537" y="4451367"/>
            <a:ext cx="1108477" cy="1543016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6596" y="4400550"/>
            <a:ext cx="1410271" cy="1543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Baselines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First step: get a </a:t>
            </a:r>
            <a:r>
              <a:rPr lang="en-US" sz="2400" dirty="0">
                <a:solidFill>
                  <a:srgbClr val="CC0000"/>
                </a:solidFill>
              </a:rPr>
              <a:t>baseline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Baselines are very simple “straw man” procedures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Help determine how hard the task is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Help know what a “good” accuracy is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Weak baseline: most frequent label classifier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Gives all test instances whatever label was most common in the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 for spam filtering, might label everything as 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Accuracy might be very high if the problem is skewed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 calling everything “ham” gets 66%, so a classifier that gets 70% isn’t very good…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 real research, usually use previous work as a (strong) baseline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Confidences from a Classifier</a:t>
            </a:r>
          </a:p>
        </p:txBody>
      </p:sp>
      <p:sp>
        <p:nvSpPr>
          <p:cNvPr id="129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447800"/>
            <a:ext cx="5410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/>
              <a:t>The </a:t>
            </a:r>
            <a:r>
              <a:rPr lang="en-US" sz="2000">
                <a:solidFill>
                  <a:srgbClr val="CC0000"/>
                </a:solidFill>
              </a:rPr>
              <a:t>confidence </a:t>
            </a:r>
            <a:r>
              <a:rPr lang="en-US" sz="2000"/>
              <a:t>of a probabilistic classifier: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Posterior over the top label</a:t>
            </a:r>
          </a:p>
          <a:p>
            <a:pPr lvl="1" eaLnBrk="1" hangingPunct="1">
              <a:lnSpc>
                <a:spcPct val="80000"/>
              </a:lnSpc>
            </a:pPr>
            <a:endParaRPr lang="en-US" sz="1800"/>
          </a:p>
          <a:p>
            <a:pPr lvl="1" eaLnBrk="1" hangingPunct="1">
              <a:lnSpc>
                <a:spcPct val="80000"/>
              </a:lnSpc>
            </a:pPr>
            <a:endParaRPr lang="en-US" sz="1800"/>
          </a:p>
          <a:p>
            <a:pPr lvl="1" eaLnBrk="1" hangingPunct="1">
              <a:lnSpc>
                <a:spcPct val="80000"/>
              </a:lnSpc>
            </a:pPr>
            <a:endParaRPr lang="en-US" sz="1800"/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Represents how sure the classifier is of the classification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Any probabilistic model will have confidences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No guarantee confidence is correct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000"/>
              <a:t>Calibration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Weak calibration: higher confidences mean higher accuracy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Strong calibration: confidence predicts accuracy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What’s the value of calibration?</a:t>
            </a:r>
          </a:p>
        </p:txBody>
      </p:sp>
      <p:pic>
        <p:nvPicPr>
          <p:cNvPr id="36868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2232025"/>
            <a:ext cx="365442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7924800" y="1458913"/>
            <a:ext cx="1600200" cy="1538287"/>
            <a:chOff x="4179" y="1008"/>
            <a:chExt cx="1149" cy="1104"/>
          </a:xfrm>
        </p:grpSpPr>
        <p:sp>
          <p:nvSpPr>
            <p:cNvPr id="36890" name="Line 6"/>
            <p:cNvSpPr>
              <a:spLocks noChangeShapeType="1"/>
            </p:cNvSpPr>
            <p:nvPr/>
          </p:nvSpPr>
          <p:spPr bwMode="auto">
            <a:xfrm>
              <a:off x="4368" y="184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91" name="Picture 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1938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92" name="Picture 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1122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93" name="Line 9"/>
            <p:cNvSpPr>
              <a:spLocks noChangeShapeType="1"/>
            </p:cNvSpPr>
            <p:nvPr/>
          </p:nvSpPr>
          <p:spPr bwMode="auto">
            <a:xfrm flipV="1">
              <a:off x="4368" y="1026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Rectangle 10"/>
            <p:cNvSpPr>
              <a:spLocks noChangeArrowheads="1"/>
            </p:cNvSpPr>
            <p:nvPr/>
          </p:nvSpPr>
          <p:spPr bwMode="auto">
            <a:xfrm>
              <a:off x="4416" y="1776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Rectangle 11"/>
            <p:cNvSpPr>
              <a:spLocks noChangeArrowheads="1"/>
            </p:cNvSpPr>
            <p:nvPr/>
          </p:nvSpPr>
          <p:spPr bwMode="auto">
            <a:xfrm>
              <a:off x="4608" y="1632"/>
              <a:ext cx="14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Rectangle 12"/>
            <p:cNvSpPr>
              <a:spLocks noChangeArrowheads="1"/>
            </p:cNvSpPr>
            <p:nvPr/>
          </p:nvSpPr>
          <p:spPr bwMode="auto">
            <a:xfrm>
              <a:off x="4800" y="1488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Rectangle 13"/>
            <p:cNvSpPr>
              <a:spLocks noChangeArrowheads="1"/>
            </p:cNvSpPr>
            <p:nvPr/>
          </p:nvSpPr>
          <p:spPr bwMode="auto">
            <a:xfrm>
              <a:off x="4992" y="1248"/>
              <a:ext cx="1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Rectangle 14"/>
            <p:cNvSpPr>
              <a:spLocks noChangeArrowheads="1"/>
            </p:cNvSpPr>
            <p:nvPr/>
          </p:nvSpPr>
          <p:spPr bwMode="auto">
            <a:xfrm>
              <a:off x="5184" y="1008"/>
              <a:ext cx="144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70" name="Group 15"/>
          <p:cNvGrpSpPr>
            <a:grpSpLocks/>
          </p:cNvGrpSpPr>
          <p:nvPr/>
        </p:nvGrpSpPr>
        <p:grpSpPr bwMode="auto">
          <a:xfrm>
            <a:off x="7924800" y="3211513"/>
            <a:ext cx="1600200" cy="1538287"/>
            <a:chOff x="4179" y="2304"/>
            <a:chExt cx="1149" cy="1104"/>
          </a:xfrm>
        </p:grpSpPr>
        <p:sp>
          <p:nvSpPr>
            <p:cNvPr id="36881" name="Line 16"/>
            <p:cNvSpPr>
              <a:spLocks noChangeShapeType="1"/>
            </p:cNvSpPr>
            <p:nvPr/>
          </p:nvSpPr>
          <p:spPr bwMode="auto">
            <a:xfrm>
              <a:off x="4368" y="313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82" name="Picture 1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3234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83" name="Picture 18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2418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Line 19"/>
            <p:cNvSpPr>
              <a:spLocks noChangeShapeType="1"/>
            </p:cNvSpPr>
            <p:nvPr/>
          </p:nvSpPr>
          <p:spPr bwMode="auto">
            <a:xfrm flipV="1">
              <a:off x="4368" y="232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Rectangle 20"/>
            <p:cNvSpPr>
              <a:spLocks noChangeArrowheads="1"/>
            </p:cNvSpPr>
            <p:nvPr/>
          </p:nvSpPr>
          <p:spPr bwMode="auto">
            <a:xfrm>
              <a:off x="4416" y="3072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Rectangle 21"/>
            <p:cNvSpPr>
              <a:spLocks noChangeArrowheads="1"/>
            </p:cNvSpPr>
            <p:nvPr/>
          </p:nvSpPr>
          <p:spPr bwMode="auto">
            <a:xfrm>
              <a:off x="4608" y="2976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7" name="Rectangle 22"/>
            <p:cNvSpPr>
              <a:spLocks noChangeArrowheads="1"/>
            </p:cNvSpPr>
            <p:nvPr/>
          </p:nvSpPr>
          <p:spPr bwMode="auto">
            <a:xfrm>
              <a:off x="4800" y="2928"/>
              <a:ext cx="14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Rectangle 23"/>
            <p:cNvSpPr>
              <a:spLocks noChangeArrowheads="1"/>
            </p:cNvSpPr>
            <p:nvPr/>
          </p:nvSpPr>
          <p:spPr bwMode="auto">
            <a:xfrm>
              <a:off x="4992" y="2784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9" name="Rectangle 24"/>
            <p:cNvSpPr>
              <a:spLocks noChangeArrowheads="1"/>
            </p:cNvSpPr>
            <p:nvPr/>
          </p:nvSpPr>
          <p:spPr bwMode="auto">
            <a:xfrm>
              <a:off x="5184" y="2304"/>
              <a:ext cx="144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71" name="Group 25"/>
          <p:cNvGrpSpPr>
            <a:grpSpLocks/>
          </p:cNvGrpSpPr>
          <p:nvPr/>
        </p:nvGrpSpPr>
        <p:grpSpPr bwMode="auto">
          <a:xfrm>
            <a:off x="7924800" y="4964113"/>
            <a:ext cx="1600200" cy="1512887"/>
            <a:chOff x="4179" y="3522"/>
            <a:chExt cx="1149" cy="1086"/>
          </a:xfrm>
        </p:grpSpPr>
        <p:sp>
          <p:nvSpPr>
            <p:cNvPr id="36872" name="Line 26"/>
            <p:cNvSpPr>
              <a:spLocks noChangeShapeType="1"/>
            </p:cNvSpPr>
            <p:nvPr/>
          </p:nvSpPr>
          <p:spPr bwMode="auto">
            <a:xfrm>
              <a:off x="4368" y="433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73" name="Picture 2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4434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4" name="Picture 2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3618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5" name="Line 29"/>
            <p:cNvSpPr>
              <a:spLocks noChangeShapeType="1"/>
            </p:cNvSpPr>
            <p:nvPr/>
          </p:nvSpPr>
          <p:spPr bwMode="auto">
            <a:xfrm flipV="1">
              <a:off x="4368" y="352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30"/>
            <p:cNvSpPr>
              <a:spLocks noChangeArrowheads="1"/>
            </p:cNvSpPr>
            <p:nvPr/>
          </p:nvSpPr>
          <p:spPr bwMode="auto">
            <a:xfrm>
              <a:off x="4416" y="4272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Rectangle 31"/>
            <p:cNvSpPr>
              <a:spLocks noChangeArrowheads="1"/>
            </p:cNvSpPr>
            <p:nvPr/>
          </p:nvSpPr>
          <p:spPr bwMode="auto">
            <a:xfrm>
              <a:off x="4608" y="3792"/>
              <a:ext cx="144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Rectangle 32"/>
            <p:cNvSpPr>
              <a:spLocks noChangeArrowheads="1"/>
            </p:cNvSpPr>
            <p:nvPr/>
          </p:nvSpPr>
          <p:spPr bwMode="auto">
            <a:xfrm>
              <a:off x="4800" y="3984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33"/>
            <p:cNvSpPr>
              <a:spLocks noChangeArrowheads="1"/>
            </p:cNvSpPr>
            <p:nvPr/>
          </p:nvSpPr>
          <p:spPr bwMode="auto">
            <a:xfrm>
              <a:off x="4992" y="3600"/>
              <a:ext cx="144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Rectangle 34"/>
            <p:cNvSpPr>
              <a:spLocks noChangeArrowheads="1"/>
            </p:cNvSpPr>
            <p:nvPr/>
          </p:nvSpPr>
          <p:spPr bwMode="auto">
            <a:xfrm>
              <a:off x="5184" y="3744"/>
              <a:ext cx="1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Errors, and What to Do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447800"/>
            <a:ext cx="8229600" cy="4800600"/>
          </a:xfrm>
        </p:spPr>
        <p:txBody>
          <a:bodyPr/>
          <a:lstStyle/>
          <a:p>
            <a:pPr eaLnBrk="1" hangingPunct="1"/>
            <a:r>
              <a:rPr lang="en-US" sz="2400" dirty="0"/>
              <a:t>Examples of errors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590800" y="2082800"/>
            <a:ext cx="6781800" cy="169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Dear GlobalSCAPE Customer, 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GlobalSCAPE has partnered with ScanSoft to offer you the latest version of OmniPage Pro, for just $99.99* - the regular list price is $499! The most common question we've received about this offer is - Is this genuine? We would like to assure you that this offer is authorized by ScanSoft, is genuine and valid. You can get the . . .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590800" y="3987800"/>
            <a:ext cx="67818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. . . To receive your $30 Amazon.com promotional certificate, click through to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  http://www.amazon.com/apparel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and see the prominent link for the $30 offer. All details are there. We hope you enjoyed receiving this message. However, if you'd rather not receive future e-mails announcing new store launches, please click . . .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to Do About Errors?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6451600" cy="523239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Need more features–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Have you emailed the sender before?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Have 1K other 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Is the sending information consistent?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Is 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Does the email address you by (your) name?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add these information sources as new variables in the NB model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…but NB must </a:t>
            </a:r>
            <a:r>
              <a:rPr lang="en-US" sz="2400" i="1" dirty="0"/>
              <a:t>model</a:t>
            </a:r>
            <a:r>
              <a:rPr lang="en-US" sz="2400" dirty="0"/>
              <a:t> all of the features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Features often not independent, NB is not a good model in this case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0" y="1371722"/>
            <a:ext cx="3233737" cy="45856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848600" y="1447800"/>
            <a:ext cx="304800" cy="46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7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50882-1F94-00F5-6FF2-A47A19733F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50882-1F94-00F5-6FF2-A47A19733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0F0E8-260F-B94E-EFD2-40928316C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981200"/>
            <a:ext cx="5562600" cy="42016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EA0FC3-7305-3C17-E2DC-37F9704D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81200"/>
            <a:ext cx="5562600" cy="42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076A7-D042-3E76-9E5F-5DB19F28C931}"/>
                  </a:ext>
                </a:extLst>
              </p:cNvPr>
              <p:cNvSpPr txBox="1"/>
              <p:nvPr/>
            </p:nvSpPr>
            <p:spPr>
              <a:xfrm>
                <a:off x="2057400" y="1303030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Effect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076A7-D042-3E76-9E5F-5DB19F28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303030"/>
                <a:ext cx="2057400" cy="523220"/>
              </a:xfrm>
              <a:prstGeom prst="rect">
                <a:avLst/>
              </a:prstGeom>
              <a:blipFill>
                <a:blip r:embed="rId5"/>
                <a:stretch>
                  <a:fillRect l="-623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88B01-7D14-BC38-86A6-923D85381327}"/>
                  </a:ext>
                </a:extLst>
              </p:cNvPr>
              <p:cNvSpPr txBox="1"/>
              <p:nvPr/>
            </p:nvSpPr>
            <p:spPr>
              <a:xfrm>
                <a:off x="8077202" y="1303030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Effect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88B01-7D14-BC38-86A6-923D85381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2" y="1303030"/>
                <a:ext cx="2057400" cy="523220"/>
              </a:xfrm>
              <a:prstGeom prst="rect">
                <a:avLst/>
              </a:prstGeom>
              <a:blipFill>
                <a:blip r:embed="rId6"/>
                <a:stretch>
                  <a:fillRect l="-5917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3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Error-Driven Classification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5413" y="1676756"/>
            <a:ext cx="9767387" cy="3885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1903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5250" y="1371600"/>
            <a:ext cx="3885299" cy="51636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766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SPAM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or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“2”</a:t>
            </a:r>
          </a:p>
        </p:txBody>
      </p:sp>
    </p:spTree>
    <p:extLst>
      <p:ext uri="{BB962C8B-B14F-4D97-AF65-F5344CB8AC3E}">
        <p14:creationId xmlns:p14="http://schemas.microsoft.com/office/powerpoint/2010/main" val="23195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Inputs are </a:t>
            </a:r>
            <a:r>
              <a:rPr lang="en-US" sz="2800" dirty="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Each feature has a </a:t>
            </a:r>
            <a:r>
              <a:rPr lang="en-US" sz="2800" dirty="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Sum is the </a:t>
            </a:r>
            <a:r>
              <a:rPr lang="en-US" sz="2800" dirty="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524126"/>
            <a:ext cx="4800600" cy="1804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5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/>
              <a:t>Binary case: compare features to a weight vector</a:t>
            </a:r>
          </a:p>
          <a:p>
            <a:r>
              <a:rPr lang="en-US" sz="2400" dirty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5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Rules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845" y="2362200"/>
            <a:ext cx="9463950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8195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In the space of feature vectors</a:t>
            </a:r>
          </a:p>
          <a:p>
            <a:pPr lvl="1" eaLnBrk="1" hangingPunct="1"/>
            <a:r>
              <a:rPr lang="en-US" sz="2400" dirty="0"/>
              <a:t>Examples are points</a:t>
            </a:r>
          </a:p>
          <a:p>
            <a:pPr lvl="1" eaLnBrk="1" hangingPunct="1"/>
            <a:r>
              <a:rPr lang="en-US" sz="2400" dirty="0"/>
              <a:t>Any weight vector is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1" eaLnBrk="1" hangingPunct="1"/>
            <a:r>
              <a:rPr lang="en-US" sz="2400" dirty="0"/>
              <a:t>One side corresponds to Y=+1</a:t>
            </a:r>
          </a:p>
          <a:p>
            <a:pPr lvl="1" eaLnBrk="1" hangingPunct="1"/>
            <a:r>
              <a:rPr lang="en-US" sz="2400" dirty="0"/>
              <a:t>Other corresponds to Y=-1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7244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-1 = HAM</a:t>
            </a:r>
          </a:p>
        </p:txBody>
      </p:sp>
      <p:pic>
        <p:nvPicPr>
          <p:cNvPr id="27667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6248400"/>
            <a:ext cx="1219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841" y="1447800"/>
            <a:ext cx="5638317" cy="186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5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740316"/>
            <a:ext cx="7772400" cy="3871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9107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219829"/>
            <a:ext cx="4800600" cy="1979942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353284"/>
            <a:ext cx="4800600" cy="1523032"/>
          </a:xfrm>
          <a:prstGeom prst="rect">
            <a:avLst/>
          </a:prstGeom>
          <a:noFill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42" y="4953000"/>
            <a:ext cx="4794515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2812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253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8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32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0.2087"/>
  <p:tag name="ORIGINALWIDTH" val="1392.121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if $y_i \neq y$, move $w_y$ away from $x_i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856.274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with weight $P(y|x_i)$&#10;&#10;\end{document}"/>
  <p:tag name="IGUANATEXSIZE" val="20"/>
  <p:tag name="IGUANATEXCURSOR" val="211"/>
  <p:tag name="TRANSPARENCY" val="True"/>
  <p:tag name="FILENAME" val=""/>
  <p:tag name="INPUTTYPE" val="0"/>
  <p:tag name="LATEXENGINEID" val="1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box{confidence}(x) = \max_y P(y|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7"/>
  <p:tag name="PICTUREFILESIZE" val="1578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{0,0} \ldots F_{15,15}) \propto P(Y) \prod_{i,j} P(F_{i,j}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7"/>
  <p:tag name="PICTUREFILESIZE" val="2082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 \cdot w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07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 = w_y -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20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= w_{y^*} +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47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_y \cdot f(x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65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SPORT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2"/>
  <p:tag name="PICTUREFILESIZE" val="53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POLITIC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571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TEC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59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0091"/>
  <p:tag name="ORIGINALWIDTH" val="2666.631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nswers the query: $P(Y = y_i | x_1, \dots, x_n) \propto P(y_i)\prod_i P(x_i|y_i)$&#10;&#10;\end{document}"/>
  <p:tag name="IGUANATEXSIZE" val="20"/>
  <p:tag name="IGUANATEXCURSOR" val="231"/>
  <p:tag name="TRANSPARENCY" val="True"/>
  <p:tag name="FILENAME" val=""/>
  <p:tag name="INPUTTYPE" val="0"/>
  <p:tag name="LATEXENGINEID" val="1"/>
  <p:tag name="TEMPFOLDER" val="c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607.852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larger $P(\text{blue})$&#10;&#10;\end{document}"/>
  <p:tag name="IGUANATEXSIZE" val="20"/>
  <p:tag name="IGUANATEXCURSOR" val="221"/>
  <p:tag name="TRANSPARENCY" val="True"/>
  <p:tag name="FILENAME" val=""/>
  <p:tag name="INPUTTYPE" val="0"/>
  <p:tag name="LATEXENGINEID" val="1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564.0489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larger $P(\text{red})$&#10;&#10;\end{document}"/>
  <p:tag name="IGUANATEXSIZE" val="20"/>
  <p:tag name="IGUANATEXCURSOR" val="217"/>
  <p:tag name="TRANSPARENCY" val="True"/>
  <p:tag name="FILENAME" val=""/>
  <p:tag name="INPUTTYPE" val="0"/>
  <p:tag name="LATEXENGINEID" val="1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15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blue}) = P(\text{red}) = 0.5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809"/>
  <p:tag name="ORIGINALWIDTH" val="1752.15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s $w_y \cdot x$ gets bigger, $P(y | x)$ gets bigger&#10;&#10;\end{document}"/>
  <p:tag name="IGUANATEXSIZE" val="20"/>
  <p:tag name="IGUANATEXCURSOR" val="236"/>
  <p:tag name="TRANSPARENCY" val="True"/>
  <p:tag name="FILENAME" val=""/>
  <p:tag name="INPUTTYPE" val="0"/>
  <p:tag name="LATEXENGINEID" val="1"/>
  <p:tag name="TEMPFOLDER" val="c:\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201"/>
  <p:tag name="TRANSPARENCY" val="True"/>
  <p:tag name="FILENAME" val=""/>
  <p:tag name="INPUTTYPE" val="0"/>
  <p:tag name="LATEXENGINEID" val="1"/>
  <p:tag name="TEMPFOLDER" val="c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15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blue}) = P(\text{red}) = 0.5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0.0$&#10;&#10;\end{document}"/>
  <p:tag name="IGUANATEXSIZE" val="20"/>
  <p:tag name="IGUANATEXCURSOR" val="210"/>
  <p:tag name="TRANSPARENCY" val="True"/>
  <p:tag name="FILENAME" val=""/>
  <p:tag name="INPUTTYPE" val="0"/>
  <p:tag name="LATEXENGINEID" val="1"/>
  <p:tag name="TEMPFOLDER" val="c:\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1.0$&#10;&#10;\end{document}"/>
  <p:tag name="IGUANATEXSIZE" val="20"/>
  <p:tag name="IGUANATEXCURSOR" val="207"/>
  <p:tag name="TRANSPARENCY" val="True"/>
  <p:tag name="FILENAME" val=""/>
  <p:tag name="INPUTTYPE" val="0"/>
  <p:tag name="LATEXENGINEID" val="1"/>
  <p:tag name="TEMPFOLDER" val="c:\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199"/>
  <p:tag name="TRANSPARENCY" val="True"/>
  <p:tag name="FILENAME" val=""/>
  <p:tag name="INPUTTYPE" val="0"/>
  <p:tag name="LATEXENGINEID" val="1"/>
  <p:tag name="TEMPFOLDER" val="c:\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707.4614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w_\text{red} \cdot x}}{e^{w_\text{red} \cdot x} + e^{w_\text{blue} \cdot x}}&#10;\]&#10;&#10;\end{document}"/>
  <p:tag name="IGUANATEXSIZE" val="20"/>
  <p:tag name="IGUANATEXCURSOR" val="256"/>
  <p:tag name="TRANSPARENCY" val="True"/>
  <p:tag name="FILENAME" val=""/>
  <p:tag name="INPUTTYPE" val="0"/>
  <p:tag name="LATEXENGINEID" val="1"/>
  <p:tag name="TEMPFOLDER" val="c:\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786.668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5 w_\text{red} \cdot x}}{e^{5 w_\text{red} \cdot x} + e^{5 w_\text{blue} \cdot x}}&#10;\]&#10;&#10;\end{document}"/>
  <p:tag name="IGUANATEXSIZE" val="20"/>
  <p:tag name="IGUANATEXCURSOR" val="232"/>
  <p:tag name="TRANSPARENCY" val="True"/>
  <p:tag name="FILENAME" val=""/>
  <p:tag name="INPUTTYPE" val="0"/>
  <p:tag name="LATEXENGINEID" val="1"/>
  <p:tag name="TEMPFOLDER" val="c:\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945.6819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100 w_\text{red} \cdot x}}{e^{100 w_\text{red} \cdot x} + e^{100 w_\text{blue} \cdot x}}&#10;\]&#10;&#10;\end{document}"/>
  <p:tag name="IGUANATEXSIZE" val="20"/>
  <p:tag name="IGUANATEXCURSOR" val="296"/>
  <p:tag name="TRANSPARENCY" val="True"/>
  <p:tag name="FILENAME" val=""/>
  <p:tag name="INPUTTYPE" val="0"/>
  <p:tag name="LATEXENGINEID" val="1"/>
  <p:tag name="TEMPFOLDER" val="c:\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8085"/>
  <p:tag name="ORIGINALWIDTH" val="928.2805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looks like $\max_y w_y \cdot x$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theta_{ML} = \argmax_\theta P({\bf X}|\th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0"/>
  <p:tag name="PICTUREFILESIZE" val="1338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L}} = \argmax_\theta \prod_i P_\theta(X_i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4"/>
  <p:tag name="PICTUREFILESIZE" val="1244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2.8358"/>
  <p:tag name="ORIGINALWIDTH" val="1103.49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theta^\star &amp;= \arg\max_\theta P(\mathbf{Y}|\mathbf{X},\theta) \\&#10;&amp;= \arg\max_\theta \prod_i P_\theta(y_i | x_i)&#10;\end{align*}&#10;&#10;\end{document}"/>
  <p:tag name="IGUANATEXSIZE" val="20"/>
  <p:tag name="IGUANATEXCURSOR" val="326"/>
  <p:tag name="TRANSPARENCY" val="True"/>
  <p:tag name="FILENAME" val=""/>
  <p:tag name="INPUTTYPE" val="0"/>
  <p:tag name="LATEXENGINEID" val="1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222"/>
  <p:tag name="ORIGINALWIDTH" val="903.078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ell(w) = \prod_i \frac{e^{w_{y_i} \cdot x_i}}{\sum_y e^{w_y \cdot x_i}}&#10;\]&#10;&#10;\end{document}"/>
  <p:tag name="IGUANATEXSIZE" val="20"/>
  <p:tag name="IGUANATEXCURSOR" val="205"/>
  <p:tag name="TRANSPARENCY" val="True"/>
  <p:tag name="FILENAME" val=""/>
  <p:tag name="INPUTTYPE" val="0"/>
  <p:tag name="LATEXENGINEID" val="1"/>
  <p:tag name="TEMPFOLDER" val="c:\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5.6429"/>
  <p:tag name="ORIGINALWIDTH" val="1503.1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ell\ell(w) &amp;= \sum_i \log P_w(y_i | x_i) \\&#10;&amp;= \sum_i w_{y_i} \cdot x_i - \log \sum_y e^{w_y \cdot x_i}&#10;\end{align*}&#10;&#10;\end{document}"/>
  <p:tag name="IGUANATEXSIZE" val="20"/>
  <p:tag name="IGUANATEXCURSOR" val="257"/>
  <p:tag name="TRANSPARENCY" val="True"/>
  <p:tag name="FILENAME" val=""/>
  <p:tag name="INPUTTYPE" val="0"/>
  <p:tag name="LATEXENGINEID" val="1"/>
  <p:tag name="TEMPFOLDER" val="c:\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5.6429"/>
  <p:tag name="ORIGINALWIDTH" val="1503.1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ell\ell(w) &amp;= \sum_i \log P_w(y_i | x_i) \\&#10;&amp;= \sum_i w_{y_i} \cdot x_i - \log \sum_y e^{w_y \cdot x_i}&#10;\end{align*}&#10;&#10;\end{document}"/>
  <p:tag name="IGUANATEXSIZE" val="20"/>
  <p:tag name="IGUANATEXCURSOR" val="257"/>
  <p:tag name="TRANSPARENCY" val="True"/>
  <p:tag name="FILENAME" val=""/>
  <p:tag name="INPUTTYPE" val="0"/>
  <p:tag name="LATEXENGINEID" val="1"/>
  <p:tag name="TEMPFOLDER" val="c:\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8.231"/>
  <p:tag name="ORIGINALWIDTH" val="2155.38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frac{d}{dw_y} \log P_w(y_i | x_i) =&#10;\left\{&#10;\begin{array}{l}&#10;x_i - x_i \frac{e^{w_y \cdot x_i}}{\sum_{y'} e^{w_{y'}\cdot x_i}} \text{ if } y = y_i\\&#10;- x_i \frac{e^{w_y \cdot x_i}}{\sum_{y'} e^{w_{y'}\cdot x_i}} \text{ otherwise}&#10;\end{array}&#10;\right.&#10;\end{align*}&#10;&#10;\end{document}"/>
  <p:tag name="IGUANATEXSIZE" val="20"/>
  <p:tag name="IGUANATEXCURSOR" val="360"/>
  <p:tag name="TRANSPARENCY" val="True"/>
  <p:tag name="FILENAME" val=""/>
  <p:tag name="INPUTTYPE" val="0"/>
  <p:tag name="LATEXENGINEID" val="1"/>
  <p:tag name="TEMPFOLDER" val="c:\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102.29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= x_i ( I(y = y_i) - P(y | x_i) )&#10;\end{align*}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198.904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initialize $w$ (e.g., randomly)&#10;&#10;\end{document}"/>
  <p:tag name="IGUANATEXSIZE" val="20"/>
  <p:tag name="IGUANATEXCURSOR" val="229"/>
  <p:tag name="TRANSPARENCY" val="True"/>
  <p:tag name="FILENAME" val=""/>
  <p:tag name="INPUTTYPE" val="0"/>
  <p:tag name="LATEXENGINEID" val="1"/>
  <p:tag name="TEMPFOLDER" val="c:\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40771"/>
  <p:tag name="ORIGINALWIDTH" val="1012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repeat for $K$ iterations:&#10;&#10;\end{document}"/>
  <p:tag name="IGUANATEXSIZE" val="20"/>
  <p:tag name="IGUANATEXCURSOR" val="224"/>
  <p:tag name="TRANSPARENCY" val="True"/>
  <p:tag name="FILENAME" val=""/>
  <p:tag name="INPUTTYPE" val="0"/>
  <p:tag name="LATEXENGINEID" val="1"/>
  <p:tag name="TEMPFOLDER" val="c:\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.0203"/>
  <p:tag name="ORIGINALWIDTH" val="1884.76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frac{d}{dw_y} \log P_w(y_i | x_i) =&#10; x_i ( I(y = y_i) - P(y | x_i) )&#10;\end{align*}&#10;&#10;\end{document}"/>
  <p:tag name="IGUANATEXSIZE" val="20"/>
  <p:tag name="IGUANATEXCURSOR" val="250"/>
  <p:tag name="TRANSPARENCY" val="True"/>
  <p:tag name="FILENAME" val=""/>
  <p:tag name="INPUTTYPE" val="0"/>
  <p:tag name="LATEXENGINEID" val="1"/>
  <p:tag name="TEMPFOLDER" val="c:\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77.09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for each example $(x_i, y_i)$: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823.55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compute gradient $\Delta_i = -\nabla_w \log P_w(y_i|x_i)$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0091"/>
  <p:tag name="ORIGINALWIDTH" val="1402.92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compute gradient $\nabla_w \mathcal{L} = \sum_i \Delta_i$&#10;&#10;\end{document}"/>
  <p:tag name="IGUANATEXSIZE" val="20"/>
  <p:tag name="IGUANATEXCURSOR" val="255"/>
  <p:tag name="TRANSPARENCY" val="True"/>
  <p:tag name="FILENAME" val=""/>
  <p:tag name="INPUTTYPE" val="0"/>
  <p:tag name="LATEXENGINEID" val="1"/>
  <p:tag name="TEMPFOLDER" val="c:\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8074"/>
  <p:tag name="ORIGINALWIDTH" val="699.0605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w \leftarrow w - \alpha \nabla_w \mathcal{L}&#10;\]&#10;&#10;\end{document}"/>
  <p:tag name="IGUANATEXSIZE" val="20"/>
  <p:tag name="IGUANATEXCURSOR" val="245"/>
  <p:tag name="TRANSPARENCY" val="True"/>
  <p:tag name="FILENAME" val=""/>
  <p:tag name="INPUTTYPE" val="0"/>
  <p:tag name="LATEXENGINEID" val="1"/>
  <p:tag name="TEMPFOLDER" val="c:\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198.904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initialize $w$ (e.g., randomly)&#10;&#10;\end{document}"/>
  <p:tag name="IGUANATEXSIZE" val="20"/>
  <p:tag name="IGUANATEXCURSOR" val="229"/>
  <p:tag name="TRANSPARENCY" val="True"/>
  <p:tag name="FILENAME" val=""/>
  <p:tag name="INPUTTYPE" val="0"/>
  <p:tag name="LATEXENGINEID" val="1"/>
  <p:tag name="TEMPFOLDER" val="c:\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40771"/>
  <p:tag name="ORIGINALWIDTH" val="1012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repeat for $K$ iterations:&#10;&#10;\end{document}"/>
  <p:tag name="IGUANATEXSIZE" val="20"/>
  <p:tag name="IGUANATEXCURSOR" val="224"/>
  <p:tag name="TRANSPARENCY" val="True"/>
  <p:tag name="FILENAME" val=""/>
  <p:tag name="INPUTTYPE" val="0"/>
  <p:tag name="LATEXENGINEID" val="1"/>
  <p:tag name="TEMPFOLDER" val="c:\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77.09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for each example $(x_i, y_i)$: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823.55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compute gradient $\Delta_i = -\nabla_w \log P_w(y_i|x_i)$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00756"/>
  <p:tag name="ORIGINALWIDTH" val="594.0515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w \leftarrow w - \alpha \Delta_i&#10;\]&#10;&#10;\end{document}"/>
  <p:tag name="IGUANATEXSIZE" val="20"/>
  <p:tag name="IGUANATEXCURSOR" val="233"/>
  <p:tag name="TRANSPARENCY" val="True"/>
  <p:tag name="FILENAME" val=""/>
  <p:tag name="INPUTTYPE" val="0"/>
  <p:tag name="LATEXENGINEID" val="1"/>
  <p:tag name="TEMPFOLDER" val="c:\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.0203"/>
  <p:tag name="ORIGINALWIDTH" val="1884.76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frac{d}{dw_y} \log P_w(y_i | x_i) =&#10; x_i ( I(y = y_i) - P(y | x_i) )&#10;\end{align*}&#10;&#10;\end{document}"/>
  <p:tag name="IGUANATEXSIZE" val="20"/>
  <p:tag name="IGUANATEXCURSOR" val="250"/>
  <p:tag name="TRANSPARENCY" val="True"/>
  <p:tag name="FILENAME" val=""/>
  <p:tag name="INPUTTYPE" val="0"/>
  <p:tag name="LATEXENGINEID" val="1"/>
  <p:tag name="TEMPFOLDER" val="c:\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00858"/>
  <p:tag name="ORIGINALWIDTH" val="1240.30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if $y_i = y$, move $w_y$ toward $x_i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57.89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with weight $1 - P(y_i|x_i)$&#10;&#10;\end{document}"/>
  <p:tag name="IGUANATEXSIZE" val="20"/>
  <p:tag name="IGUANATEXCURSOR" val="226"/>
  <p:tag name="TRANSPARENCY" val="True"/>
  <p:tag name="FILENAME" val=""/>
  <p:tag name="INPUTTYPE" val="0"/>
  <p:tag name="LATEXENGINEID" val="1"/>
  <p:tag name="TEMPFOLDER" val="c:\temp\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57011</TotalTime>
  <Words>4507</Words>
  <Application>Microsoft Office PowerPoint</Application>
  <PresentationFormat>Widescreen</PresentationFormat>
  <Paragraphs>1436</Paragraphs>
  <Slides>121</Slides>
  <Notes>13</Notes>
  <HiddenSlides>17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121</vt:i4>
      </vt:variant>
    </vt:vector>
  </HeadingPairs>
  <TitlesOfParts>
    <vt:vector size="135" baseType="lpstr">
      <vt:lpstr>Arial</vt:lpstr>
      <vt:lpstr>Calibri</vt:lpstr>
      <vt:lpstr>Cambria Math</vt:lpstr>
      <vt:lpstr>Courier New</vt:lpstr>
      <vt:lpstr>Palatino</vt:lpstr>
      <vt:lpstr>Segoe</vt:lpstr>
      <vt:lpstr>Symbol</vt:lpstr>
      <vt:lpstr>Tahoma</vt:lpstr>
      <vt:lpstr>Times New Roman</vt:lpstr>
      <vt:lpstr>Wingdings</vt:lpstr>
      <vt:lpstr>dan-berkeley-nlp-v1</vt:lpstr>
      <vt:lpstr>Picture</vt:lpstr>
      <vt:lpstr>Equation</vt:lpstr>
      <vt:lpstr>Photo Editor Photo</vt:lpstr>
      <vt:lpstr>Artificial Intelligence </vt:lpstr>
      <vt:lpstr>The idea of ANNs..?</vt:lpstr>
      <vt:lpstr>Artificial Neural Network</vt:lpstr>
      <vt:lpstr>Artificial Neural Networks</vt:lpstr>
      <vt:lpstr>Biological Inspirations</vt:lpstr>
      <vt:lpstr>Biological Neuron</vt:lpstr>
      <vt:lpstr>Biological Inspirations</vt:lpstr>
      <vt:lpstr>Artificial Neuron (Perceptron)</vt:lpstr>
      <vt:lpstr>y = wx + b</vt:lpstr>
      <vt:lpstr>Computer neuron to mimic the properties of biological neurons:</vt:lpstr>
      <vt:lpstr>Computer neuron to mimic the properties of biological neurons:</vt:lpstr>
      <vt:lpstr>Key features of ANN are suggested by the properties of biological neurons:</vt:lpstr>
      <vt:lpstr>ANN = Simplified Biology</vt:lpstr>
      <vt:lpstr>Properties of ANNs</vt:lpstr>
      <vt:lpstr>Characterization of ANN</vt:lpstr>
      <vt:lpstr>Characterization of ANN</vt:lpstr>
      <vt:lpstr>Characterization of ANN</vt:lpstr>
      <vt:lpstr>ANN Models</vt:lpstr>
      <vt:lpstr>ANN Models</vt:lpstr>
      <vt:lpstr>Learning in ANN</vt:lpstr>
      <vt:lpstr>Activation Function</vt:lpstr>
      <vt:lpstr>Activation Function</vt:lpstr>
      <vt:lpstr>Basic NN Model</vt:lpstr>
      <vt:lpstr>Perceptron</vt:lpstr>
      <vt:lpstr>Perceptron</vt:lpstr>
      <vt:lpstr>Perceptron</vt:lpstr>
      <vt:lpstr>Perceptron</vt:lpstr>
      <vt:lpstr>Perceptron's</vt:lpstr>
      <vt:lpstr>Inverter</vt:lpstr>
      <vt:lpstr>Boolean OR</vt:lpstr>
      <vt:lpstr>Boolean AND</vt:lpstr>
      <vt:lpstr>Boolean XOR</vt:lpstr>
      <vt:lpstr>Boolean XOR</vt:lpstr>
      <vt:lpstr>Exercise</vt:lpstr>
      <vt:lpstr>ANN Desing </vt:lpstr>
      <vt:lpstr>Learning Types</vt:lpstr>
      <vt:lpstr>Learning in ANN</vt:lpstr>
      <vt:lpstr>Activation Function</vt:lpstr>
      <vt:lpstr>Activation Function</vt:lpstr>
      <vt:lpstr>Characterization of ANN</vt:lpstr>
      <vt:lpstr>Neuron Desing</vt:lpstr>
      <vt:lpstr>Neuron Desing</vt:lpstr>
      <vt:lpstr>Neuron Desing</vt:lpstr>
      <vt:lpstr>Single Layer Feedforward Neural Network Desing</vt:lpstr>
      <vt:lpstr>Single Layer Feedforward Neural Network Desing</vt:lpstr>
      <vt:lpstr>Single Layer Feedforward Neuron Network Desing</vt:lpstr>
      <vt:lpstr>Multi-Layer Feedforward Neural Network Desing</vt:lpstr>
      <vt:lpstr>Multi-Layer Neural Network Feedforward Desing</vt:lpstr>
      <vt:lpstr>Multi-Layer Feedforward Neural Network Desing</vt:lpstr>
      <vt:lpstr>Multilayer Neural Networks</vt:lpstr>
      <vt:lpstr>Roles of Layers</vt:lpstr>
      <vt:lpstr>Roles of Layers</vt:lpstr>
      <vt:lpstr>Supervise Learning</vt:lpstr>
      <vt:lpstr>Supervised Learning</vt:lpstr>
      <vt:lpstr>Error / Loss Function</vt:lpstr>
      <vt:lpstr>Mean Square Error / Loss (MSE)</vt:lpstr>
      <vt:lpstr>Single Neuron</vt:lpstr>
      <vt:lpstr>Optimization</vt:lpstr>
      <vt:lpstr>Backpropagation</vt:lpstr>
      <vt:lpstr>PowerPoint Presentation</vt:lpstr>
      <vt:lpstr>PowerPoint Presentation</vt:lpstr>
      <vt:lpstr>Derivatives Rule</vt:lpstr>
      <vt:lpstr>Derivative Rule</vt:lpstr>
      <vt:lpstr>Chain Rule</vt:lpstr>
      <vt:lpstr>Single Neuron</vt:lpstr>
      <vt:lpstr>Single Neuron</vt:lpstr>
      <vt:lpstr>Single Neuron</vt:lpstr>
      <vt:lpstr>Single Neuron</vt:lpstr>
      <vt:lpstr>Single Neuron</vt:lpstr>
      <vt:lpstr>Single Neuron Gradient</vt:lpstr>
      <vt:lpstr>Single Neuron</vt:lpstr>
      <vt:lpstr>Single Neuron</vt:lpstr>
      <vt:lpstr>Example</vt:lpstr>
      <vt:lpstr>Example</vt:lpstr>
      <vt:lpstr>Pattern in Gradient Flow</vt:lpstr>
      <vt:lpstr>Vector Derivatives</vt:lpstr>
      <vt:lpstr>Backpropagation with Vectors</vt:lpstr>
      <vt:lpstr>Backpropagation with Metrics</vt:lpstr>
      <vt:lpstr>PowerPoint Presentation</vt:lpstr>
      <vt:lpstr>Loss Function and Their Local Gradient</vt:lpstr>
      <vt:lpstr>Back-propagation Algorithm</vt:lpstr>
      <vt:lpstr>Classification</vt:lpstr>
      <vt:lpstr>Last Time</vt:lpstr>
      <vt:lpstr>Tuning</vt:lpstr>
      <vt:lpstr>Tuning on Held-Out Data</vt:lpstr>
      <vt:lpstr>Baselines</vt:lpstr>
      <vt:lpstr>Confidences from a Classifier</vt:lpstr>
      <vt:lpstr>Errors, and What to Do</vt:lpstr>
      <vt:lpstr>What to Do About Errors?</vt:lpstr>
      <vt:lpstr>Error-Driven Classification</vt:lpstr>
      <vt:lpstr>Linear Classifiers</vt:lpstr>
      <vt:lpstr>Feature Vectors</vt:lpstr>
      <vt:lpstr>Linear Classifiers</vt:lpstr>
      <vt:lpstr>Weights</vt:lpstr>
      <vt:lpstr>Decision Rules</vt:lpstr>
      <vt:lpstr>Binary Decision Rule</vt:lpstr>
      <vt:lpstr>Weight Updates</vt:lpstr>
      <vt:lpstr>Learning: Binary Perceptron</vt:lpstr>
      <vt:lpstr>Learning: Binary Perceptron</vt:lpstr>
      <vt:lpstr>Examples: Perceptron</vt:lpstr>
      <vt:lpstr>Multiclass Decision Rule</vt:lpstr>
      <vt:lpstr>Learning: Multiclass Perceptron</vt:lpstr>
      <vt:lpstr>Example: Multiclass Perceptron</vt:lpstr>
      <vt:lpstr>Properties of Perceptrons</vt:lpstr>
      <vt:lpstr>Problems with the Perceptron</vt:lpstr>
      <vt:lpstr>Improving the Perceptron</vt:lpstr>
      <vt:lpstr>Probabilistic Classification</vt:lpstr>
      <vt:lpstr>A Probabilistic Perceptron</vt:lpstr>
      <vt:lpstr>A 1D Example</vt:lpstr>
      <vt:lpstr>The Soft Max</vt:lpstr>
      <vt:lpstr>How to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Anish Raj</cp:lastModifiedBy>
  <cp:revision>2797</cp:revision>
  <dcterms:created xsi:type="dcterms:W3CDTF">2004-08-27T04:16:05Z</dcterms:created>
  <dcterms:modified xsi:type="dcterms:W3CDTF">2023-08-28T07:55:06Z</dcterms:modified>
</cp:coreProperties>
</file>